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65" r:id="rId11"/>
    <p:sldId id="264" r:id="rId12"/>
    <p:sldId id="267" r:id="rId13"/>
  </p:sldIdLst>
  <p:sldSz cx="18288000" cy="10287000"/>
  <p:notesSz cx="6858000" cy="9144000"/>
  <p:embeddedFontLst>
    <p:embeddedFont>
      <p:font typeface="Stencil" panose="040409050D0802020404" pitchFamily="82" charset="0"/>
      <p:regular r:id="rId14"/>
    </p:embeddedFont>
    <p:embeddedFont>
      <p:font typeface="Perpetua Titling MT" panose="02020502060505020804" pitchFamily="18" charset="0"/>
      <p:regular r:id="rId15"/>
      <p:bold r:id="rId16"/>
    </p:embeddedFont>
    <p:embeddedFont>
      <p:font typeface="Algerian" panose="04020705040A02060702" pitchFamily="82"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1.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7.svg"/><Relationship Id="rId4" Type="http://schemas.openxmlformats.org/officeDocument/2006/relationships/image" Target="../media/image26.png"/><Relationship Id="rId9"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4.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6.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7"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6.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svg"/><Relationship Id="rId7" Type="http://schemas.openxmlformats.org/officeDocument/2006/relationships/image" Target="../media/image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svg"/><Relationship Id="rId7" Type="http://schemas.openxmlformats.org/officeDocument/2006/relationships/image" Target="../media/image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4.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22B"/>
        </a:solidFill>
        <a:effectLst/>
      </p:bgPr>
    </p:bg>
    <p:spTree>
      <p:nvGrpSpPr>
        <p:cNvPr id="1" name=""/>
        <p:cNvGrpSpPr/>
        <p:nvPr/>
      </p:nvGrpSpPr>
      <p:grpSpPr>
        <a:xfrm>
          <a:off x="0" y="0"/>
          <a:ext cx="0" cy="0"/>
          <a:chOff x="0" y="0"/>
          <a:chExt cx="0" cy="0"/>
        </a:xfrm>
      </p:grpSpPr>
      <p:grpSp>
        <p:nvGrpSpPr>
          <p:cNvPr id="2" name="Group 2"/>
          <p:cNvGrpSpPr/>
          <p:nvPr/>
        </p:nvGrpSpPr>
        <p:grpSpPr>
          <a:xfrm>
            <a:off x="-465772" y="7962900"/>
            <a:ext cx="18288000" cy="2294849"/>
            <a:chOff x="0" y="0"/>
            <a:chExt cx="6186311" cy="776282"/>
          </a:xfrm>
        </p:grpSpPr>
        <p:sp>
          <p:nvSpPr>
            <p:cNvPr id="3" name="Freeform 3"/>
            <p:cNvSpPr/>
            <p:nvPr/>
          </p:nvSpPr>
          <p:spPr>
            <a:xfrm>
              <a:off x="0" y="0"/>
              <a:ext cx="6186311" cy="776282"/>
            </a:xfrm>
            <a:custGeom>
              <a:avLst/>
              <a:gdLst/>
              <a:ahLst/>
              <a:cxnLst/>
              <a:rect l="l" t="t" r="r" b="b"/>
              <a:pathLst>
                <a:path w="6186311" h="776282">
                  <a:moveTo>
                    <a:pt x="0" y="0"/>
                  </a:moveTo>
                  <a:lnTo>
                    <a:pt x="6186311" y="0"/>
                  </a:lnTo>
                  <a:lnTo>
                    <a:pt x="6186311" y="776282"/>
                  </a:lnTo>
                  <a:lnTo>
                    <a:pt x="0" y="776282"/>
                  </a:lnTo>
                  <a:close/>
                </a:path>
              </a:pathLst>
            </a:custGeom>
            <a:solidFill>
              <a:srgbClr val="C8A888"/>
            </a:solidFill>
          </p:spPr>
        </p:sp>
      </p:grpSp>
      <p:sp>
        <p:nvSpPr>
          <p:cNvPr id="4" name="Freeform 4"/>
          <p:cNvSpPr/>
          <p:nvPr/>
        </p:nvSpPr>
        <p:spPr>
          <a:xfrm>
            <a:off x="9365539" y="-1879430"/>
            <a:ext cx="4837564" cy="4954675"/>
          </a:xfrm>
          <a:custGeom>
            <a:avLst/>
            <a:gdLst/>
            <a:ahLst/>
            <a:cxnLst/>
            <a:rect l="l" t="t" r="r" b="b"/>
            <a:pathLst>
              <a:path w="4837564" h="4954675">
                <a:moveTo>
                  <a:pt x="0" y="0"/>
                </a:moveTo>
                <a:lnTo>
                  <a:pt x="4837564" y="0"/>
                </a:lnTo>
                <a:lnTo>
                  <a:pt x="4837564" y="4954675"/>
                </a:lnTo>
                <a:lnTo>
                  <a:pt x="0" y="495467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flipH="1">
            <a:off x="13727850" y="0"/>
            <a:ext cx="4788131" cy="10287000"/>
          </a:xfrm>
          <a:custGeom>
            <a:avLst/>
            <a:gdLst/>
            <a:ahLst/>
            <a:cxnLst/>
            <a:rect l="l" t="t" r="r" b="b"/>
            <a:pathLst>
              <a:path w="4788131" h="10287000">
                <a:moveTo>
                  <a:pt x="4788131" y="0"/>
                </a:moveTo>
                <a:lnTo>
                  <a:pt x="0" y="0"/>
                </a:lnTo>
                <a:lnTo>
                  <a:pt x="0" y="10287000"/>
                </a:lnTo>
                <a:lnTo>
                  <a:pt x="4788131" y="10287000"/>
                </a:lnTo>
                <a:lnTo>
                  <a:pt x="4788131"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4084897" y="-1879430"/>
            <a:ext cx="4837564" cy="4954675"/>
          </a:xfrm>
          <a:custGeom>
            <a:avLst/>
            <a:gdLst/>
            <a:ahLst/>
            <a:cxnLst/>
            <a:rect l="l" t="t" r="r" b="b"/>
            <a:pathLst>
              <a:path w="4837564" h="4954675">
                <a:moveTo>
                  <a:pt x="0" y="0"/>
                </a:moveTo>
                <a:lnTo>
                  <a:pt x="4837564" y="0"/>
                </a:lnTo>
                <a:lnTo>
                  <a:pt x="4837564" y="4954675"/>
                </a:lnTo>
                <a:lnTo>
                  <a:pt x="0" y="495467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227981" y="0"/>
            <a:ext cx="4788131" cy="10287000"/>
          </a:xfrm>
          <a:custGeom>
            <a:avLst/>
            <a:gdLst/>
            <a:ahLst/>
            <a:cxnLst/>
            <a:rect l="l" t="t" r="r" b="b"/>
            <a:pathLst>
              <a:path w="4788131" h="10287000">
                <a:moveTo>
                  <a:pt x="0" y="0"/>
                </a:moveTo>
                <a:lnTo>
                  <a:pt x="4788131" y="0"/>
                </a:lnTo>
                <a:lnTo>
                  <a:pt x="4788131" y="10287000"/>
                </a:lnTo>
                <a:lnTo>
                  <a:pt x="0" y="102870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TextBox 8"/>
          <p:cNvSpPr txBox="1"/>
          <p:nvPr/>
        </p:nvSpPr>
        <p:spPr>
          <a:xfrm>
            <a:off x="5103871" y="4101746"/>
            <a:ext cx="8523335" cy="3279616"/>
          </a:xfrm>
          <a:prstGeom prst="rect">
            <a:avLst/>
          </a:prstGeom>
        </p:spPr>
        <p:txBody>
          <a:bodyPr lIns="0" tIns="0" rIns="0" bIns="0" rtlCol="0" anchor="t">
            <a:spAutoFit/>
          </a:bodyPr>
          <a:lstStyle/>
          <a:p>
            <a:pPr algn="ctr">
              <a:lnSpc>
                <a:spcPts val="12359"/>
              </a:lnSpc>
            </a:pPr>
            <a:r>
              <a:rPr lang="en-US" sz="16051" dirty="0">
                <a:solidFill>
                  <a:srgbClr val="D1B266"/>
                </a:solidFill>
                <a:latin typeface="Algerian" panose="04020705040A02060702" pitchFamily="82" charset="0"/>
              </a:rPr>
              <a:t>PLAZA DE CINE </a:t>
            </a:r>
          </a:p>
        </p:txBody>
      </p:sp>
      <p:sp>
        <p:nvSpPr>
          <p:cNvPr id="9" name="Freeform 9"/>
          <p:cNvSpPr/>
          <p:nvPr/>
        </p:nvSpPr>
        <p:spPr>
          <a:xfrm>
            <a:off x="7091054" y="288836"/>
            <a:ext cx="4105892" cy="1940967"/>
          </a:xfrm>
          <a:custGeom>
            <a:avLst/>
            <a:gdLst/>
            <a:ahLst/>
            <a:cxnLst/>
            <a:rect l="l" t="t" r="r" b="b"/>
            <a:pathLst>
              <a:path w="4105892" h="1940967">
                <a:moveTo>
                  <a:pt x="0" y="0"/>
                </a:moveTo>
                <a:lnTo>
                  <a:pt x="4105892" y="0"/>
                </a:lnTo>
                <a:lnTo>
                  <a:pt x="4105892" y="1940967"/>
                </a:lnTo>
                <a:lnTo>
                  <a:pt x="0" y="194096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0" name="TextBox 10"/>
          <p:cNvSpPr txBox="1"/>
          <p:nvPr/>
        </p:nvSpPr>
        <p:spPr>
          <a:xfrm>
            <a:off x="4307315" y="8386196"/>
            <a:ext cx="10116447" cy="830035"/>
          </a:xfrm>
          <a:prstGeom prst="rect">
            <a:avLst/>
          </a:prstGeom>
        </p:spPr>
        <p:txBody>
          <a:bodyPr lIns="0" tIns="0" rIns="0" bIns="0" rtlCol="0" anchor="t">
            <a:spAutoFit/>
          </a:bodyPr>
          <a:lstStyle/>
          <a:p>
            <a:pPr algn="ctr">
              <a:lnSpc>
                <a:spcPts val="7056"/>
              </a:lnSpc>
            </a:pPr>
            <a:r>
              <a:rPr lang="en-US" sz="5040" dirty="0">
                <a:solidFill>
                  <a:srgbClr val="1F222B"/>
                </a:solidFill>
                <a:latin typeface="Arial" panose="020B0604020202020204" pitchFamily="34" charset="0"/>
                <a:cs typeface="Arial" panose="020B0604020202020204" pitchFamily="34" charset="0"/>
              </a:rPr>
              <a:t>DBMS PROJECT</a:t>
            </a:r>
          </a:p>
        </p:txBody>
      </p:sp>
      <p:sp>
        <p:nvSpPr>
          <p:cNvPr id="11" name="TextBox 11"/>
          <p:cNvSpPr txBox="1"/>
          <p:nvPr/>
        </p:nvSpPr>
        <p:spPr>
          <a:xfrm>
            <a:off x="4332373" y="9279566"/>
            <a:ext cx="10066332" cy="538609"/>
          </a:xfrm>
          <a:prstGeom prst="rect">
            <a:avLst/>
          </a:prstGeom>
        </p:spPr>
        <p:txBody>
          <a:bodyPr lIns="0" tIns="0" rIns="0" bIns="0" rtlCol="0" anchor="t">
            <a:spAutoFit/>
          </a:bodyPr>
          <a:lstStyle/>
          <a:p>
            <a:pPr algn="ctr">
              <a:lnSpc>
                <a:spcPts val="4187"/>
              </a:lnSpc>
            </a:pPr>
            <a:r>
              <a:rPr lang="en-US" sz="2991" dirty="0">
                <a:solidFill>
                  <a:srgbClr val="1F222B"/>
                </a:solidFill>
                <a:latin typeface="Perpetua Titling MT" panose="02020502060505020804" pitchFamily="18" charset="0"/>
              </a:rPr>
              <a:t>CSE 302 SESSIONAL</a:t>
            </a:r>
          </a:p>
        </p:txBody>
      </p:sp>
      <p:sp>
        <p:nvSpPr>
          <p:cNvPr id="12" name="Freeform 12"/>
          <p:cNvSpPr/>
          <p:nvPr/>
        </p:nvSpPr>
        <p:spPr>
          <a:xfrm flipH="1">
            <a:off x="1471048" y="2887630"/>
            <a:ext cx="2807692" cy="6251946"/>
          </a:xfrm>
          <a:custGeom>
            <a:avLst/>
            <a:gdLst/>
            <a:ahLst/>
            <a:cxnLst/>
            <a:rect l="l" t="t" r="r" b="b"/>
            <a:pathLst>
              <a:path w="2807692" h="6251946">
                <a:moveTo>
                  <a:pt x="2807692" y="0"/>
                </a:moveTo>
                <a:lnTo>
                  <a:pt x="0" y="0"/>
                </a:lnTo>
                <a:lnTo>
                  <a:pt x="0" y="6251946"/>
                </a:lnTo>
                <a:lnTo>
                  <a:pt x="2807692" y="6251946"/>
                </a:lnTo>
                <a:lnTo>
                  <a:pt x="2807692"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3" name="Freeform 13"/>
          <p:cNvSpPr/>
          <p:nvPr/>
        </p:nvSpPr>
        <p:spPr>
          <a:xfrm>
            <a:off x="14232095" y="3454046"/>
            <a:ext cx="3182809" cy="6251946"/>
          </a:xfrm>
          <a:custGeom>
            <a:avLst/>
            <a:gdLst/>
            <a:ahLst/>
            <a:cxnLst/>
            <a:rect l="l" t="t" r="r" b="b"/>
            <a:pathLst>
              <a:path w="3182809" h="6251946">
                <a:moveTo>
                  <a:pt x="0" y="0"/>
                </a:moveTo>
                <a:lnTo>
                  <a:pt x="3182808" y="0"/>
                </a:lnTo>
                <a:lnTo>
                  <a:pt x="3182808" y="6251945"/>
                </a:lnTo>
                <a:lnTo>
                  <a:pt x="0" y="6251945"/>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grpSp>
        <p:nvGrpSpPr>
          <p:cNvPr id="14" name="Group 14"/>
          <p:cNvGrpSpPr/>
          <p:nvPr/>
        </p:nvGrpSpPr>
        <p:grpSpPr>
          <a:xfrm>
            <a:off x="7481888" y="1193482"/>
            <a:ext cx="2393633" cy="588645"/>
            <a:chOff x="0" y="0"/>
            <a:chExt cx="3191510" cy="784860"/>
          </a:xfrm>
        </p:grpSpPr>
        <p:sp>
          <p:nvSpPr>
            <p:cNvPr id="15" name="Freeform 15"/>
            <p:cNvSpPr/>
            <p:nvPr/>
          </p:nvSpPr>
          <p:spPr>
            <a:xfrm>
              <a:off x="48260" y="49530"/>
              <a:ext cx="3093720" cy="712470"/>
            </a:xfrm>
            <a:custGeom>
              <a:avLst/>
              <a:gdLst/>
              <a:ahLst/>
              <a:cxnLst/>
              <a:rect l="l" t="t" r="r" b="b"/>
              <a:pathLst>
                <a:path w="3093720" h="712470">
                  <a:moveTo>
                    <a:pt x="3068320" y="341630"/>
                  </a:moveTo>
                  <a:cubicBezTo>
                    <a:pt x="2833370" y="605790"/>
                    <a:pt x="2773680" y="626110"/>
                    <a:pt x="2722880" y="645160"/>
                  </a:cubicBezTo>
                  <a:cubicBezTo>
                    <a:pt x="2679700" y="660400"/>
                    <a:pt x="2664460" y="666750"/>
                    <a:pt x="2598420" y="674370"/>
                  </a:cubicBezTo>
                  <a:cubicBezTo>
                    <a:pt x="2362200" y="702310"/>
                    <a:pt x="1242060" y="712470"/>
                    <a:pt x="949960" y="678180"/>
                  </a:cubicBezTo>
                  <a:cubicBezTo>
                    <a:pt x="842010" y="665480"/>
                    <a:pt x="788670" y="632460"/>
                    <a:pt x="731520" y="624840"/>
                  </a:cubicBezTo>
                  <a:cubicBezTo>
                    <a:pt x="694690" y="619760"/>
                    <a:pt x="675640" y="628650"/>
                    <a:pt x="638810" y="621030"/>
                  </a:cubicBezTo>
                  <a:cubicBezTo>
                    <a:pt x="577850" y="608330"/>
                    <a:pt x="495300" y="547370"/>
                    <a:pt x="408940" y="530860"/>
                  </a:cubicBezTo>
                  <a:cubicBezTo>
                    <a:pt x="308610" y="510540"/>
                    <a:pt x="132080" y="544830"/>
                    <a:pt x="69850" y="524510"/>
                  </a:cubicBezTo>
                  <a:cubicBezTo>
                    <a:pt x="43180" y="515620"/>
                    <a:pt x="29210" y="502920"/>
                    <a:pt x="17780" y="488950"/>
                  </a:cubicBezTo>
                  <a:cubicBezTo>
                    <a:pt x="8890" y="477520"/>
                    <a:pt x="3810" y="463550"/>
                    <a:pt x="2540" y="448310"/>
                  </a:cubicBezTo>
                  <a:cubicBezTo>
                    <a:pt x="1270" y="430530"/>
                    <a:pt x="8890" y="402590"/>
                    <a:pt x="17780" y="387350"/>
                  </a:cubicBezTo>
                  <a:cubicBezTo>
                    <a:pt x="25400" y="374650"/>
                    <a:pt x="36830" y="365760"/>
                    <a:pt x="49530" y="359410"/>
                  </a:cubicBezTo>
                  <a:cubicBezTo>
                    <a:pt x="62230" y="353060"/>
                    <a:pt x="88900" y="345440"/>
                    <a:pt x="91440" y="349250"/>
                  </a:cubicBezTo>
                  <a:cubicBezTo>
                    <a:pt x="95250" y="355600"/>
                    <a:pt x="15240" y="427990"/>
                    <a:pt x="12700" y="425450"/>
                  </a:cubicBezTo>
                  <a:cubicBezTo>
                    <a:pt x="8890" y="421640"/>
                    <a:pt x="154940" y="261620"/>
                    <a:pt x="191770" y="189230"/>
                  </a:cubicBezTo>
                  <a:cubicBezTo>
                    <a:pt x="218440" y="135890"/>
                    <a:pt x="217170" y="68580"/>
                    <a:pt x="236220" y="39370"/>
                  </a:cubicBezTo>
                  <a:cubicBezTo>
                    <a:pt x="246380" y="24130"/>
                    <a:pt x="256540" y="17780"/>
                    <a:pt x="269240" y="11430"/>
                  </a:cubicBezTo>
                  <a:cubicBezTo>
                    <a:pt x="281940" y="5080"/>
                    <a:pt x="297180" y="0"/>
                    <a:pt x="312420" y="1270"/>
                  </a:cubicBezTo>
                  <a:cubicBezTo>
                    <a:pt x="331470" y="2540"/>
                    <a:pt x="356870" y="12700"/>
                    <a:pt x="372110" y="26670"/>
                  </a:cubicBezTo>
                  <a:cubicBezTo>
                    <a:pt x="387350" y="40640"/>
                    <a:pt x="398780" y="59690"/>
                    <a:pt x="401320" y="85090"/>
                  </a:cubicBezTo>
                  <a:cubicBezTo>
                    <a:pt x="405130" y="124460"/>
                    <a:pt x="378460" y="201930"/>
                    <a:pt x="360680" y="242570"/>
                  </a:cubicBezTo>
                  <a:cubicBezTo>
                    <a:pt x="347980" y="270510"/>
                    <a:pt x="325120" y="278130"/>
                    <a:pt x="314960" y="308610"/>
                  </a:cubicBezTo>
                  <a:cubicBezTo>
                    <a:pt x="299720" y="358140"/>
                    <a:pt x="326390" y="463550"/>
                    <a:pt x="313690" y="524510"/>
                  </a:cubicBezTo>
                  <a:cubicBezTo>
                    <a:pt x="303530" y="574040"/>
                    <a:pt x="290830" y="624840"/>
                    <a:pt x="261620" y="651510"/>
                  </a:cubicBezTo>
                  <a:cubicBezTo>
                    <a:pt x="236220" y="674370"/>
                    <a:pt x="186690" y="678180"/>
                    <a:pt x="157480" y="683260"/>
                  </a:cubicBezTo>
                  <a:cubicBezTo>
                    <a:pt x="137160" y="687070"/>
                    <a:pt x="123190" y="688340"/>
                    <a:pt x="105410" y="684530"/>
                  </a:cubicBezTo>
                  <a:cubicBezTo>
                    <a:pt x="85090" y="679450"/>
                    <a:pt x="59690" y="669290"/>
                    <a:pt x="45720" y="652780"/>
                  </a:cubicBezTo>
                  <a:cubicBezTo>
                    <a:pt x="31750" y="637540"/>
                    <a:pt x="24130" y="610870"/>
                    <a:pt x="24130" y="589280"/>
                  </a:cubicBezTo>
                  <a:cubicBezTo>
                    <a:pt x="24130" y="567690"/>
                    <a:pt x="34290" y="541020"/>
                    <a:pt x="48260" y="525780"/>
                  </a:cubicBezTo>
                  <a:cubicBezTo>
                    <a:pt x="62230" y="510540"/>
                    <a:pt x="78740" y="502920"/>
                    <a:pt x="109220" y="496570"/>
                  </a:cubicBezTo>
                  <a:cubicBezTo>
                    <a:pt x="190500" y="478790"/>
                    <a:pt x="502920" y="476250"/>
                    <a:pt x="576580" y="501650"/>
                  </a:cubicBezTo>
                  <a:cubicBezTo>
                    <a:pt x="603250" y="510540"/>
                    <a:pt x="614680" y="521970"/>
                    <a:pt x="624840" y="538480"/>
                  </a:cubicBezTo>
                  <a:cubicBezTo>
                    <a:pt x="636270" y="554990"/>
                    <a:pt x="641350" y="580390"/>
                    <a:pt x="641350" y="596900"/>
                  </a:cubicBezTo>
                  <a:cubicBezTo>
                    <a:pt x="641350" y="608330"/>
                    <a:pt x="640080" y="615950"/>
                    <a:pt x="635000" y="626110"/>
                  </a:cubicBezTo>
                  <a:cubicBezTo>
                    <a:pt x="627380" y="641350"/>
                    <a:pt x="609600" y="662940"/>
                    <a:pt x="595630" y="673100"/>
                  </a:cubicBezTo>
                  <a:cubicBezTo>
                    <a:pt x="585470" y="679450"/>
                    <a:pt x="577850" y="683260"/>
                    <a:pt x="566420" y="684530"/>
                  </a:cubicBezTo>
                  <a:cubicBezTo>
                    <a:pt x="549910" y="687070"/>
                    <a:pt x="524510" y="685800"/>
                    <a:pt x="506730" y="678180"/>
                  </a:cubicBezTo>
                  <a:cubicBezTo>
                    <a:pt x="488950" y="670560"/>
                    <a:pt x="471170" y="650240"/>
                    <a:pt x="462280" y="636270"/>
                  </a:cubicBezTo>
                  <a:cubicBezTo>
                    <a:pt x="455930" y="626110"/>
                    <a:pt x="453390" y="618490"/>
                    <a:pt x="452120" y="607060"/>
                  </a:cubicBezTo>
                  <a:cubicBezTo>
                    <a:pt x="450850" y="590550"/>
                    <a:pt x="455930" y="562610"/>
                    <a:pt x="462280" y="547370"/>
                  </a:cubicBezTo>
                  <a:cubicBezTo>
                    <a:pt x="467360" y="535940"/>
                    <a:pt x="472440" y="529590"/>
                    <a:pt x="481330" y="521970"/>
                  </a:cubicBezTo>
                  <a:cubicBezTo>
                    <a:pt x="494030" y="511810"/>
                    <a:pt x="516890" y="499110"/>
                    <a:pt x="535940" y="496570"/>
                  </a:cubicBezTo>
                  <a:cubicBezTo>
                    <a:pt x="554990" y="494030"/>
                    <a:pt x="579120" y="500380"/>
                    <a:pt x="595630" y="510540"/>
                  </a:cubicBezTo>
                  <a:cubicBezTo>
                    <a:pt x="612140" y="520700"/>
                    <a:pt x="627380" y="542290"/>
                    <a:pt x="635000" y="556260"/>
                  </a:cubicBezTo>
                  <a:cubicBezTo>
                    <a:pt x="640080" y="566420"/>
                    <a:pt x="641350" y="575310"/>
                    <a:pt x="641350" y="586740"/>
                  </a:cubicBezTo>
                  <a:cubicBezTo>
                    <a:pt x="641350" y="603250"/>
                    <a:pt x="636270" y="629920"/>
                    <a:pt x="624840" y="645160"/>
                  </a:cubicBezTo>
                  <a:cubicBezTo>
                    <a:pt x="614680" y="660400"/>
                    <a:pt x="603250" y="673100"/>
                    <a:pt x="576580" y="681990"/>
                  </a:cubicBezTo>
                  <a:cubicBezTo>
                    <a:pt x="501650" y="707390"/>
                    <a:pt x="176530" y="698500"/>
                    <a:pt x="105410" y="684530"/>
                  </a:cubicBezTo>
                  <a:cubicBezTo>
                    <a:pt x="83820" y="680720"/>
                    <a:pt x="74930" y="676910"/>
                    <a:pt x="63500" y="668020"/>
                  </a:cubicBezTo>
                  <a:cubicBezTo>
                    <a:pt x="50800" y="659130"/>
                    <a:pt x="39370" y="646430"/>
                    <a:pt x="33020" y="633730"/>
                  </a:cubicBezTo>
                  <a:cubicBezTo>
                    <a:pt x="26670" y="621030"/>
                    <a:pt x="24130" y="604520"/>
                    <a:pt x="24130" y="589280"/>
                  </a:cubicBezTo>
                  <a:cubicBezTo>
                    <a:pt x="24130" y="574040"/>
                    <a:pt x="25400" y="560070"/>
                    <a:pt x="35560" y="544830"/>
                  </a:cubicBezTo>
                  <a:cubicBezTo>
                    <a:pt x="50800" y="521970"/>
                    <a:pt x="107950" y="510540"/>
                    <a:pt x="125730" y="476250"/>
                  </a:cubicBezTo>
                  <a:cubicBezTo>
                    <a:pt x="148590" y="430530"/>
                    <a:pt x="119380" y="332740"/>
                    <a:pt x="130810" y="276860"/>
                  </a:cubicBezTo>
                  <a:cubicBezTo>
                    <a:pt x="139700" y="234950"/>
                    <a:pt x="156210" y="207010"/>
                    <a:pt x="172720" y="170180"/>
                  </a:cubicBezTo>
                  <a:cubicBezTo>
                    <a:pt x="190500" y="128270"/>
                    <a:pt x="215900" y="66040"/>
                    <a:pt x="236220" y="39370"/>
                  </a:cubicBezTo>
                  <a:cubicBezTo>
                    <a:pt x="247650" y="25400"/>
                    <a:pt x="256540" y="17780"/>
                    <a:pt x="269240" y="11430"/>
                  </a:cubicBezTo>
                  <a:cubicBezTo>
                    <a:pt x="281940" y="5080"/>
                    <a:pt x="297180" y="0"/>
                    <a:pt x="312420" y="1270"/>
                  </a:cubicBezTo>
                  <a:cubicBezTo>
                    <a:pt x="331470" y="2540"/>
                    <a:pt x="358140" y="15240"/>
                    <a:pt x="372110" y="26670"/>
                  </a:cubicBezTo>
                  <a:cubicBezTo>
                    <a:pt x="383540" y="36830"/>
                    <a:pt x="391160" y="46990"/>
                    <a:pt x="396240" y="63500"/>
                  </a:cubicBezTo>
                  <a:cubicBezTo>
                    <a:pt x="403860" y="91440"/>
                    <a:pt x="402590" y="143510"/>
                    <a:pt x="389890" y="186690"/>
                  </a:cubicBezTo>
                  <a:cubicBezTo>
                    <a:pt x="373380" y="245110"/>
                    <a:pt x="328930" y="318770"/>
                    <a:pt x="281940" y="374650"/>
                  </a:cubicBezTo>
                  <a:cubicBezTo>
                    <a:pt x="231140" y="433070"/>
                    <a:pt x="124460" y="518160"/>
                    <a:pt x="91440" y="527050"/>
                  </a:cubicBezTo>
                  <a:cubicBezTo>
                    <a:pt x="81280" y="529590"/>
                    <a:pt x="78740" y="527050"/>
                    <a:pt x="69850" y="524510"/>
                  </a:cubicBezTo>
                  <a:cubicBezTo>
                    <a:pt x="55880" y="519430"/>
                    <a:pt x="29210" y="505460"/>
                    <a:pt x="17780" y="488950"/>
                  </a:cubicBezTo>
                  <a:cubicBezTo>
                    <a:pt x="6350" y="472440"/>
                    <a:pt x="0" y="447040"/>
                    <a:pt x="2540" y="426720"/>
                  </a:cubicBezTo>
                  <a:cubicBezTo>
                    <a:pt x="5080" y="407670"/>
                    <a:pt x="16510" y="383540"/>
                    <a:pt x="31750" y="370840"/>
                  </a:cubicBezTo>
                  <a:cubicBezTo>
                    <a:pt x="46990" y="358140"/>
                    <a:pt x="63500" y="354330"/>
                    <a:pt x="91440" y="349250"/>
                  </a:cubicBezTo>
                  <a:cubicBezTo>
                    <a:pt x="154940" y="339090"/>
                    <a:pt x="316230" y="336550"/>
                    <a:pt x="414020" y="355600"/>
                  </a:cubicBezTo>
                  <a:cubicBezTo>
                    <a:pt x="499110" y="372110"/>
                    <a:pt x="586740" y="433070"/>
                    <a:pt x="646430" y="444500"/>
                  </a:cubicBezTo>
                  <a:cubicBezTo>
                    <a:pt x="680720" y="450850"/>
                    <a:pt x="697230" y="441960"/>
                    <a:pt x="731520" y="447040"/>
                  </a:cubicBezTo>
                  <a:cubicBezTo>
                    <a:pt x="789940" y="454660"/>
                    <a:pt x="848360" y="490220"/>
                    <a:pt x="958850" y="504190"/>
                  </a:cubicBezTo>
                  <a:cubicBezTo>
                    <a:pt x="1234440" y="538480"/>
                    <a:pt x="2160270" y="509270"/>
                    <a:pt x="2429510" y="504190"/>
                  </a:cubicBezTo>
                  <a:cubicBezTo>
                    <a:pt x="2531110" y="501650"/>
                    <a:pt x="2574290" y="515620"/>
                    <a:pt x="2640330" y="495300"/>
                  </a:cubicBezTo>
                  <a:cubicBezTo>
                    <a:pt x="2707640" y="473710"/>
                    <a:pt x="2782570" y="419100"/>
                    <a:pt x="2828290" y="377190"/>
                  </a:cubicBezTo>
                  <a:cubicBezTo>
                    <a:pt x="2862580" y="346710"/>
                    <a:pt x="2875280" y="308610"/>
                    <a:pt x="2901950" y="280670"/>
                  </a:cubicBezTo>
                  <a:cubicBezTo>
                    <a:pt x="2928620" y="252730"/>
                    <a:pt x="2960370" y="217170"/>
                    <a:pt x="2988310" y="208280"/>
                  </a:cubicBezTo>
                  <a:cubicBezTo>
                    <a:pt x="3007360" y="201930"/>
                    <a:pt x="3027680" y="203200"/>
                    <a:pt x="3044190" y="210820"/>
                  </a:cubicBezTo>
                  <a:cubicBezTo>
                    <a:pt x="3060700" y="218440"/>
                    <a:pt x="3077210" y="237490"/>
                    <a:pt x="3084830" y="251460"/>
                  </a:cubicBezTo>
                  <a:cubicBezTo>
                    <a:pt x="3091180" y="262890"/>
                    <a:pt x="3093720" y="275590"/>
                    <a:pt x="3092450" y="289560"/>
                  </a:cubicBezTo>
                  <a:cubicBezTo>
                    <a:pt x="3089910" y="306070"/>
                    <a:pt x="3068320" y="341630"/>
                    <a:pt x="3068320" y="341630"/>
                  </a:cubicBezTo>
                </a:path>
              </a:pathLst>
            </a:custGeom>
            <a:solidFill>
              <a:srgbClr val="FDFAF0"/>
            </a:solidFill>
            <a:ln>
              <a:noFill/>
            </a:ln>
          </p:spPr>
        </p:sp>
      </p:grpSp>
      <p:grpSp>
        <p:nvGrpSpPr>
          <p:cNvPr id="16" name="Group 16"/>
          <p:cNvGrpSpPr/>
          <p:nvPr/>
        </p:nvGrpSpPr>
        <p:grpSpPr>
          <a:xfrm>
            <a:off x="8075295" y="1487805"/>
            <a:ext cx="184785" cy="189548"/>
            <a:chOff x="0" y="0"/>
            <a:chExt cx="246380" cy="252730"/>
          </a:xfrm>
        </p:grpSpPr>
        <p:sp>
          <p:nvSpPr>
            <p:cNvPr id="17" name="Freeform 17"/>
            <p:cNvSpPr/>
            <p:nvPr/>
          </p:nvSpPr>
          <p:spPr>
            <a:xfrm>
              <a:off x="44450" y="49530"/>
              <a:ext cx="148590" cy="154940"/>
            </a:xfrm>
            <a:custGeom>
              <a:avLst/>
              <a:gdLst/>
              <a:ahLst/>
              <a:cxnLst/>
              <a:rect l="l" t="t" r="r" b="b"/>
              <a:pathLst>
                <a:path w="148590" h="154940">
                  <a:moveTo>
                    <a:pt x="148590" y="53340"/>
                  </a:moveTo>
                  <a:cubicBezTo>
                    <a:pt x="146050" y="107950"/>
                    <a:pt x="123190" y="137160"/>
                    <a:pt x="107950" y="146050"/>
                  </a:cubicBezTo>
                  <a:cubicBezTo>
                    <a:pt x="96520" y="152400"/>
                    <a:pt x="85090" y="154940"/>
                    <a:pt x="72390" y="152400"/>
                  </a:cubicBezTo>
                  <a:cubicBezTo>
                    <a:pt x="5461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1280" y="0"/>
                    <a:pt x="130810" y="22860"/>
                    <a:pt x="130810" y="22860"/>
                  </a:cubicBezTo>
                </a:path>
              </a:pathLst>
            </a:custGeom>
            <a:solidFill>
              <a:srgbClr val="FDFAF0"/>
            </a:solidFill>
            <a:ln>
              <a:noFill/>
            </a:ln>
          </p:spPr>
        </p:sp>
      </p:grpSp>
      <p:grpSp>
        <p:nvGrpSpPr>
          <p:cNvPr id="18" name="Group 18"/>
          <p:cNvGrpSpPr/>
          <p:nvPr/>
        </p:nvGrpSpPr>
        <p:grpSpPr>
          <a:xfrm>
            <a:off x="10211752" y="1283018"/>
            <a:ext cx="416243" cy="416243"/>
            <a:chOff x="0" y="0"/>
            <a:chExt cx="554990" cy="554990"/>
          </a:xfrm>
        </p:grpSpPr>
        <p:sp>
          <p:nvSpPr>
            <p:cNvPr id="19" name="Freeform 19"/>
            <p:cNvSpPr/>
            <p:nvPr/>
          </p:nvSpPr>
          <p:spPr>
            <a:xfrm>
              <a:off x="48260" y="44450"/>
              <a:ext cx="449580" cy="462280"/>
            </a:xfrm>
            <a:custGeom>
              <a:avLst/>
              <a:gdLst/>
              <a:ahLst/>
              <a:cxnLst/>
              <a:rect l="l" t="t" r="r" b="b"/>
              <a:pathLst>
                <a:path w="449580" h="462280">
                  <a:moveTo>
                    <a:pt x="449580" y="163830"/>
                  </a:moveTo>
                  <a:cubicBezTo>
                    <a:pt x="449580" y="307340"/>
                    <a:pt x="433070" y="344170"/>
                    <a:pt x="411480" y="372110"/>
                  </a:cubicBezTo>
                  <a:cubicBezTo>
                    <a:pt x="389890" y="400050"/>
                    <a:pt x="358140" y="426720"/>
                    <a:pt x="325120" y="440690"/>
                  </a:cubicBezTo>
                  <a:cubicBezTo>
                    <a:pt x="293370" y="454660"/>
                    <a:pt x="252730" y="462280"/>
                    <a:pt x="217170" y="459740"/>
                  </a:cubicBezTo>
                  <a:cubicBezTo>
                    <a:pt x="181610" y="457200"/>
                    <a:pt x="143510" y="444500"/>
                    <a:pt x="113030" y="426720"/>
                  </a:cubicBezTo>
                  <a:cubicBezTo>
                    <a:pt x="82550" y="408940"/>
                    <a:pt x="53340" y="381000"/>
                    <a:pt x="35560" y="350520"/>
                  </a:cubicBezTo>
                  <a:cubicBezTo>
                    <a:pt x="16510" y="320040"/>
                    <a:pt x="5080" y="280670"/>
                    <a:pt x="2540" y="245110"/>
                  </a:cubicBezTo>
                  <a:cubicBezTo>
                    <a:pt x="0" y="209550"/>
                    <a:pt x="8890" y="170180"/>
                    <a:pt x="22860" y="138430"/>
                  </a:cubicBezTo>
                  <a:cubicBezTo>
                    <a:pt x="36830" y="106680"/>
                    <a:pt x="62230" y="73660"/>
                    <a:pt x="90170" y="52070"/>
                  </a:cubicBezTo>
                  <a:cubicBezTo>
                    <a:pt x="118110" y="30480"/>
                    <a:pt x="154940" y="12700"/>
                    <a:pt x="190500" y="6350"/>
                  </a:cubicBezTo>
                  <a:cubicBezTo>
                    <a:pt x="224790" y="0"/>
                    <a:pt x="265430" y="3810"/>
                    <a:pt x="299720" y="13970"/>
                  </a:cubicBezTo>
                  <a:cubicBezTo>
                    <a:pt x="332740" y="24130"/>
                    <a:pt x="392430" y="69850"/>
                    <a:pt x="392430" y="69850"/>
                  </a:cubicBezTo>
                </a:path>
              </a:pathLst>
            </a:custGeom>
            <a:solidFill>
              <a:srgbClr val="FDFAF0"/>
            </a:solidFill>
            <a:ln>
              <a:noFill/>
            </a:ln>
          </p:spPr>
        </p:sp>
      </p:grpSp>
      <p:grpSp>
        <p:nvGrpSpPr>
          <p:cNvPr id="20" name="Group 20"/>
          <p:cNvGrpSpPr/>
          <p:nvPr/>
        </p:nvGrpSpPr>
        <p:grpSpPr>
          <a:xfrm>
            <a:off x="10327005" y="1352550"/>
            <a:ext cx="416243" cy="416243"/>
            <a:chOff x="0" y="0"/>
            <a:chExt cx="554990" cy="554990"/>
          </a:xfrm>
        </p:grpSpPr>
        <p:sp>
          <p:nvSpPr>
            <p:cNvPr id="21" name="Freeform 21"/>
            <p:cNvSpPr/>
            <p:nvPr/>
          </p:nvSpPr>
          <p:spPr>
            <a:xfrm>
              <a:off x="48260" y="44450"/>
              <a:ext cx="449580" cy="462280"/>
            </a:xfrm>
            <a:custGeom>
              <a:avLst/>
              <a:gdLst/>
              <a:ahLst/>
              <a:cxnLst/>
              <a:rect l="l" t="t" r="r" b="b"/>
              <a:pathLst>
                <a:path w="449580" h="462280">
                  <a:moveTo>
                    <a:pt x="449580" y="162560"/>
                  </a:moveTo>
                  <a:cubicBezTo>
                    <a:pt x="449580" y="307340"/>
                    <a:pt x="431800" y="344170"/>
                    <a:pt x="410210" y="372110"/>
                  </a:cubicBezTo>
                  <a:cubicBezTo>
                    <a:pt x="388620" y="400050"/>
                    <a:pt x="356870" y="424180"/>
                    <a:pt x="325120" y="43942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22" name="Group 22"/>
          <p:cNvGrpSpPr/>
          <p:nvPr/>
        </p:nvGrpSpPr>
        <p:grpSpPr>
          <a:xfrm>
            <a:off x="9751695" y="1536382"/>
            <a:ext cx="416243" cy="416243"/>
            <a:chOff x="0" y="0"/>
            <a:chExt cx="554990" cy="554990"/>
          </a:xfrm>
        </p:grpSpPr>
        <p:sp>
          <p:nvSpPr>
            <p:cNvPr id="23" name="Freeform 23"/>
            <p:cNvSpPr/>
            <p:nvPr/>
          </p:nvSpPr>
          <p:spPr>
            <a:xfrm>
              <a:off x="48260" y="44450"/>
              <a:ext cx="449580" cy="462280"/>
            </a:xfrm>
            <a:custGeom>
              <a:avLst/>
              <a:gdLst/>
              <a:ahLst/>
              <a:cxnLst/>
              <a:rect l="l" t="t" r="r" b="b"/>
              <a:pathLst>
                <a:path w="449580" h="462280">
                  <a:moveTo>
                    <a:pt x="449580" y="163830"/>
                  </a:moveTo>
                  <a:cubicBezTo>
                    <a:pt x="449580" y="307340"/>
                    <a:pt x="431800" y="344170"/>
                    <a:pt x="410210" y="372110"/>
                  </a:cubicBezTo>
                  <a:cubicBezTo>
                    <a:pt x="388620" y="400050"/>
                    <a:pt x="356870" y="424180"/>
                    <a:pt x="325120" y="43942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24" name="Group 24"/>
          <p:cNvGrpSpPr/>
          <p:nvPr/>
        </p:nvGrpSpPr>
        <p:grpSpPr>
          <a:xfrm>
            <a:off x="7672388" y="1242060"/>
            <a:ext cx="2643188" cy="650557"/>
            <a:chOff x="0" y="0"/>
            <a:chExt cx="3524250" cy="867410"/>
          </a:xfrm>
        </p:grpSpPr>
        <p:sp>
          <p:nvSpPr>
            <p:cNvPr id="25" name="Freeform 25"/>
            <p:cNvSpPr/>
            <p:nvPr/>
          </p:nvSpPr>
          <p:spPr>
            <a:xfrm>
              <a:off x="49530" y="-24130"/>
              <a:ext cx="3427730" cy="819150"/>
            </a:xfrm>
            <a:custGeom>
              <a:avLst/>
              <a:gdLst/>
              <a:ahLst/>
              <a:cxnLst/>
              <a:rect l="l" t="t" r="r" b="b"/>
              <a:pathLst>
                <a:path w="3427730" h="819150">
                  <a:moveTo>
                    <a:pt x="3186430" y="808990"/>
                  </a:moveTo>
                  <a:cubicBezTo>
                    <a:pt x="2212340" y="819150"/>
                    <a:pt x="2153920" y="781050"/>
                    <a:pt x="2081530" y="732790"/>
                  </a:cubicBezTo>
                  <a:cubicBezTo>
                    <a:pt x="2009140" y="684530"/>
                    <a:pt x="1953260" y="557530"/>
                    <a:pt x="1884680" y="551180"/>
                  </a:cubicBezTo>
                  <a:cubicBezTo>
                    <a:pt x="1821180" y="544830"/>
                    <a:pt x="1788160" y="645160"/>
                    <a:pt x="1685290" y="675640"/>
                  </a:cubicBezTo>
                  <a:cubicBezTo>
                    <a:pt x="1437640" y="748030"/>
                    <a:pt x="504190" y="709930"/>
                    <a:pt x="311150" y="695960"/>
                  </a:cubicBezTo>
                  <a:cubicBezTo>
                    <a:pt x="259080" y="692150"/>
                    <a:pt x="243840" y="689610"/>
                    <a:pt x="212090" y="679450"/>
                  </a:cubicBezTo>
                  <a:cubicBezTo>
                    <a:pt x="180340" y="669290"/>
                    <a:pt x="149860" y="652780"/>
                    <a:pt x="123190" y="632460"/>
                  </a:cubicBezTo>
                  <a:cubicBezTo>
                    <a:pt x="96520" y="612140"/>
                    <a:pt x="72390" y="586740"/>
                    <a:pt x="54610" y="560070"/>
                  </a:cubicBezTo>
                  <a:cubicBezTo>
                    <a:pt x="35560" y="532130"/>
                    <a:pt x="21590" y="500380"/>
                    <a:pt x="12700" y="468630"/>
                  </a:cubicBezTo>
                  <a:cubicBezTo>
                    <a:pt x="3810" y="436880"/>
                    <a:pt x="0" y="401320"/>
                    <a:pt x="1270" y="368300"/>
                  </a:cubicBezTo>
                  <a:cubicBezTo>
                    <a:pt x="2540" y="335280"/>
                    <a:pt x="10160" y="300990"/>
                    <a:pt x="22860" y="270510"/>
                  </a:cubicBezTo>
                  <a:cubicBezTo>
                    <a:pt x="35560" y="240030"/>
                    <a:pt x="53340" y="209550"/>
                    <a:pt x="74930" y="184150"/>
                  </a:cubicBezTo>
                  <a:cubicBezTo>
                    <a:pt x="96520" y="158750"/>
                    <a:pt x="123190" y="135890"/>
                    <a:pt x="151130" y="119380"/>
                  </a:cubicBezTo>
                  <a:cubicBezTo>
                    <a:pt x="179070" y="102870"/>
                    <a:pt x="212090" y="88900"/>
                    <a:pt x="245110" y="82550"/>
                  </a:cubicBezTo>
                  <a:cubicBezTo>
                    <a:pt x="276860" y="76200"/>
                    <a:pt x="312420" y="73660"/>
                    <a:pt x="345440" y="77470"/>
                  </a:cubicBezTo>
                  <a:cubicBezTo>
                    <a:pt x="378460" y="81280"/>
                    <a:pt x="411480" y="90170"/>
                    <a:pt x="441960" y="104140"/>
                  </a:cubicBezTo>
                  <a:cubicBezTo>
                    <a:pt x="471170" y="118110"/>
                    <a:pt x="500380" y="137160"/>
                    <a:pt x="524510" y="160020"/>
                  </a:cubicBezTo>
                  <a:cubicBezTo>
                    <a:pt x="548640" y="182880"/>
                    <a:pt x="570230" y="210820"/>
                    <a:pt x="585470" y="240030"/>
                  </a:cubicBezTo>
                  <a:cubicBezTo>
                    <a:pt x="600710" y="269240"/>
                    <a:pt x="612140" y="302260"/>
                    <a:pt x="617220" y="335280"/>
                  </a:cubicBezTo>
                  <a:cubicBezTo>
                    <a:pt x="622300" y="368300"/>
                    <a:pt x="622300" y="402590"/>
                    <a:pt x="617220" y="435610"/>
                  </a:cubicBezTo>
                  <a:cubicBezTo>
                    <a:pt x="612140" y="468630"/>
                    <a:pt x="600710" y="501650"/>
                    <a:pt x="585470" y="530860"/>
                  </a:cubicBezTo>
                  <a:cubicBezTo>
                    <a:pt x="570230" y="560070"/>
                    <a:pt x="548640" y="588010"/>
                    <a:pt x="524510" y="610870"/>
                  </a:cubicBezTo>
                  <a:cubicBezTo>
                    <a:pt x="500380" y="633730"/>
                    <a:pt x="472440" y="652780"/>
                    <a:pt x="441960" y="666750"/>
                  </a:cubicBezTo>
                  <a:cubicBezTo>
                    <a:pt x="411480" y="680720"/>
                    <a:pt x="377190" y="690880"/>
                    <a:pt x="344170" y="694690"/>
                  </a:cubicBezTo>
                  <a:cubicBezTo>
                    <a:pt x="311150" y="698500"/>
                    <a:pt x="276860" y="695960"/>
                    <a:pt x="245110" y="688340"/>
                  </a:cubicBezTo>
                  <a:cubicBezTo>
                    <a:pt x="213360" y="680720"/>
                    <a:pt x="179070" y="668020"/>
                    <a:pt x="151130" y="651510"/>
                  </a:cubicBezTo>
                  <a:cubicBezTo>
                    <a:pt x="123190" y="635000"/>
                    <a:pt x="96520" y="612140"/>
                    <a:pt x="74930" y="586740"/>
                  </a:cubicBezTo>
                  <a:cubicBezTo>
                    <a:pt x="53340" y="561340"/>
                    <a:pt x="35560" y="530860"/>
                    <a:pt x="22860" y="500380"/>
                  </a:cubicBezTo>
                  <a:cubicBezTo>
                    <a:pt x="10160" y="469900"/>
                    <a:pt x="2540" y="435610"/>
                    <a:pt x="1270" y="402590"/>
                  </a:cubicBezTo>
                  <a:cubicBezTo>
                    <a:pt x="0" y="369570"/>
                    <a:pt x="3810" y="334010"/>
                    <a:pt x="12700" y="302260"/>
                  </a:cubicBezTo>
                  <a:cubicBezTo>
                    <a:pt x="21590" y="270510"/>
                    <a:pt x="35560" y="238760"/>
                    <a:pt x="54610" y="210820"/>
                  </a:cubicBezTo>
                  <a:cubicBezTo>
                    <a:pt x="72390" y="184150"/>
                    <a:pt x="96520" y="158750"/>
                    <a:pt x="123190" y="138430"/>
                  </a:cubicBezTo>
                  <a:cubicBezTo>
                    <a:pt x="149860" y="118110"/>
                    <a:pt x="177800" y="101600"/>
                    <a:pt x="212090" y="91440"/>
                  </a:cubicBezTo>
                  <a:cubicBezTo>
                    <a:pt x="252730" y="78740"/>
                    <a:pt x="280670" y="78740"/>
                    <a:pt x="355600" y="74930"/>
                  </a:cubicBezTo>
                  <a:cubicBezTo>
                    <a:pt x="613410" y="62230"/>
                    <a:pt x="1780540" y="0"/>
                    <a:pt x="2082800" y="109220"/>
                  </a:cubicBezTo>
                  <a:cubicBezTo>
                    <a:pt x="2209800" y="154940"/>
                    <a:pt x="2205990" y="256540"/>
                    <a:pt x="2319020" y="298450"/>
                  </a:cubicBezTo>
                  <a:cubicBezTo>
                    <a:pt x="2510790" y="369570"/>
                    <a:pt x="3035300" y="309880"/>
                    <a:pt x="3186430" y="330200"/>
                  </a:cubicBezTo>
                  <a:cubicBezTo>
                    <a:pt x="3241040" y="337820"/>
                    <a:pt x="3263900" y="340360"/>
                    <a:pt x="3296920" y="356870"/>
                  </a:cubicBezTo>
                  <a:cubicBezTo>
                    <a:pt x="3329940" y="374650"/>
                    <a:pt x="3361690" y="402590"/>
                    <a:pt x="3383280" y="433070"/>
                  </a:cubicBezTo>
                  <a:cubicBezTo>
                    <a:pt x="3404870" y="463550"/>
                    <a:pt x="3418840" y="510540"/>
                    <a:pt x="3423920" y="541020"/>
                  </a:cubicBezTo>
                  <a:cubicBezTo>
                    <a:pt x="3427730" y="562610"/>
                    <a:pt x="3426460" y="579120"/>
                    <a:pt x="3423920" y="598170"/>
                  </a:cubicBezTo>
                  <a:cubicBezTo>
                    <a:pt x="3421380" y="617220"/>
                    <a:pt x="3418840" y="635000"/>
                    <a:pt x="3409950" y="655320"/>
                  </a:cubicBezTo>
                  <a:cubicBezTo>
                    <a:pt x="3397250" y="683260"/>
                    <a:pt x="3373120" y="725170"/>
                    <a:pt x="3345180" y="749300"/>
                  </a:cubicBezTo>
                  <a:cubicBezTo>
                    <a:pt x="3317240" y="773430"/>
                    <a:pt x="3272790" y="793750"/>
                    <a:pt x="3243580" y="802640"/>
                  </a:cubicBezTo>
                  <a:cubicBezTo>
                    <a:pt x="3221990" y="808990"/>
                    <a:pt x="3186430" y="808990"/>
                    <a:pt x="3186430" y="808990"/>
                  </a:cubicBezTo>
                </a:path>
              </a:pathLst>
            </a:custGeom>
            <a:solidFill>
              <a:srgbClr val="FDFAF0"/>
            </a:solidFill>
            <a:ln>
              <a:noFill/>
            </a:ln>
          </p:spPr>
        </p:sp>
      </p:grpSp>
      <p:grpSp>
        <p:nvGrpSpPr>
          <p:cNvPr id="26" name="Group 26"/>
          <p:cNvGrpSpPr/>
          <p:nvPr/>
        </p:nvGrpSpPr>
        <p:grpSpPr>
          <a:xfrm>
            <a:off x="9166860" y="1263968"/>
            <a:ext cx="1285875" cy="606743"/>
            <a:chOff x="0" y="0"/>
            <a:chExt cx="1714500" cy="808990"/>
          </a:xfrm>
        </p:grpSpPr>
        <p:sp>
          <p:nvSpPr>
            <p:cNvPr id="27" name="Freeform 27"/>
            <p:cNvSpPr/>
            <p:nvPr/>
          </p:nvSpPr>
          <p:spPr>
            <a:xfrm>
              <a:off x="49530" y="11430"/>
              <a:ext cx="1617980" cy="756920"/>
            </a:xfrm>
            <a:custGeom>
              <a:avLst/>
              <a:gdLst/>
              <a:ahLst/>
              <a:cxnLst/>
              <a:rect l="l" t="t" r="r" b="b"/>
              <a:pathLst>
                <a:path w="1617980" h="756920">
                  <a:moveTo>
                    <a:pt x="1377950" y="742950"/>
                  </a:moveTo>
                  <a:cubicBezTo>
                    <a:pt x="1182370" y="744220"/>
                    <a:pt x="1068070" y="756920"/>
                    <a:pt x="993140" y="720090"/>
                  </a:cubicBezTo>
                  <a:cubicBezTo>
                    <a:pt x="915670" y="683260"/>
                    <a:pt x="871220" y="538480"/>
                    <a:pt x="798830" y="520700"/>
                  </a:cubicBezTo>
                  <a:cubicBezTo>
                    <a:pt x="732790" y="504190"/>
                    <a:pt x="659130" y="580390"/>
                    <a:pt x="579120" y="594360"/>
                  </a:cubicBezTo>
                  <a:cubicBezTo>
                    <a:pt x="488950" y="610870"/>
                    <a:pt x="351790" y="608330"/>
                    <a:pt x="281940" y="603250"/>
                  </a:cubicBezTo>
                  <a:cubicBezTo>
                    <a:pt x="243840" y="600710"/>
                    <a:pt x="220980" y="598170"/>
                    <a:pt x="193040" y="588010"/>
                  </a:cubicBezTo>
                  <a:cubicBezTo>
                    <a:pt x="165100" y="577850"/>
                    <a:pt x="135890" y="562610"/>
                    <a:pt x="111760" y="544830"/>
                  </a:cubicBezTo>
                  <a:cubicBezTo>
                    <a:pt x="87630" y="527050"/>
                    <a:pt x="66040" y="502920"/>
                    <a:pt x="49530" y="478790"/>
                  </a:cubicBezTo>
                  <a:cubicBezTo>
                    <a:pt x="33020" y="453390"/>
                    <a:pt x="17780" y="425450"/>
                    <a:pt x="10160" y="396240"/>
                  </a:cubicBezTo>
                  <a:cubicBezTo>
                    <a:pt x="2540" y="367030"/>
                    <a:pt x="0" y="336550"/>
                    <a:pt x="1270" y="306070"/>
                  </a:cubicBezTo>
                  <a:cubicBezTo>
                    <a:pt x="2540" y="275590"/>
                    <a:pt x="8890" y="243840"/>
                    <a:pt x="20320" y="215900"/>
                  </a:cubicBezTo>
                  <a:cubicBezTo>
                    <a:pt x="31750" y="187960"/>
                    <a:pt x="48260" y="161290"/>
                    <a:pt x="67310" y="138430"/>
                  </a:cubicBezTo>
                  <a:cubicBezTo>
                    <a:pt x="86360" y="115570"/>
                    <a:pt x="111760" y="93980"/>
                    <a:pt x="137160" y="78740"/>
                  </a:cubicBezTo>
                  <a:cubicBezTo>
                    <a:pt x="162560" y="63500"/>
                    <a:pt x="193040" y="52070"/>
                    <a:pt x="222250" y="45720"/>
                  </a:cubicBezTo>
                  <a:cubicBezTo>
                    <a:pt x="251460" y="39370"/>
                    <a:pt x="283210" y="38100"/>
                    <a:pt x="312420" y="40640"/>
                  </a:cubicBezTo>
                  <a:cubicBezTo>
                    <a:pt x="342900" y="43180"/>
                    <a:pt x="373380" y="52070"/>
                    <a:pt x="401320" y="64770"/>
                  </a:cubicBezTo>
                  <a:cubicBezTo>
                    <a:pt x="427990" y="77470"/>
                    <a:pt x="454660" y="95250"/>
                    <a:pt x="476250" y="115570"/>
                  </a:cubicBezTo>
                  <a:cubicBezTo>
                    <a:pt x="497840" y="135890"/>
                    <a:pt x="518160" y="162560"/>
                    <a:pt x="532130" y="189230"/>
                  </a:cubicBezTo>
                  <a:cubicBezTo>
                    <a:pt x="546100" y="215900"/>
                    <a:pt x="556260" y="246380"/>
                    <a:pt x="561340" y="275590"/>
                  </a:cubicBezTo>
                  <a:cubicBezTo>
                    <a:pt x="566420" y="304800"/>
                    <a:pt x="566420" y="337820"/>
                    <a:pt x="561340" y="367030"/>
                  </a:cubicBezTo>
                  <a:cubicBezTo>
                    <a:pt x="556260" y="396240"/>
                    <a:pt x="546100" y="426720"/>
                    <a:pt x="532130" y="453390"/>
                  </a:cubicBezTo>
                  <a:cubicBezTo>
                    <a:pt x="518160" y="480060"/>
                    <a:pt x="497840" y="505460"/>
                    <a:pt x="476250" y="525780"/>
                  </a:cubicBezTo>
                  <a:cubicBezTo>
                    <a:pt x="454660" y="546100"/>
                    <a:pt x="427990" y="563880"/>
                    <a:pt x="401320" y="576580"/>
                  </a:cubicBezTo>
                  <a:cubicBezTo>
                    <a:pt x="373380" y="589280"/>
                    <a:pt x="342900" y="598170"/>
                    <a:pt x="312420" y="600710"/>
                  </a:cubicBezTo>
                  <a:cubicBezTo>
                    <a:pt x="283210" y="603250"/>
                    <a:pt x="251460" y="601980"/>
                    <a:pt x="222250" y="595630"/>
                  </a:cubicBezTo>
                  <a:cubicBezTo>
                    <a:pt x="193040" y="589280"/>
                    <a:pt x="162560" y="577850"/>
                    <a:pt x="137160" y="562610"/>
                  </a:cubicBezTo>
                  <a:cubicBezTo>
                    <a:pt x="111760" y="547370"/>
                    <a:pt x="86360" y="525780"/>
                    <a:pt x="67310" y="502920"/>
                  </a:cubicBezTo>
                  <a:cubicBezTo>
                    <a:pt x="48260" y="480060"/>
                    <a:pt x="31750" y="453390"/>
                    <a:pt x="20320" y="425450"/>
                  </a:cubicBezTo>
                  <a:cubicBezTo>
                    <a:pt x="8890" y="397510"/>
                    <a:pt x="2540" y="367030"/>
                    <a:pt x="1270" y="336550"/>
                  </a:cubicBezTo>
                  <a:cubicBezTo>
                    <a:pt x="0" y="306070"/>
                    <a:pt x="2540" y="274320"/>
                    <a:pt x="10160" y="245110"/>
                  </a:cubicBezTo>
                  <a:cubicBezTo>
                    <a:pt x="17780" y="215900"/>
                    <a:pt x="33020" y="187960"/>
                    <a:pt x="49530" y="162560"/>
                  </a:cubicBezTo>
                  <a:cubicBezTo>
                    <a:pt x="66040" y="138430"/>
                    <a:pt x="87630" y="114300"/>
                    <a:pt x="111760" y="96520"/>
                  </a:cubicBezTo>
                  <a:cubicBezTo>
                    <a:pt x="135890" y="78740"/>
                    <a:pt x="165100" y="62230"/>
                    <a:pt x="193040" y="53340"/>
                  </a:cubicBezTo>
                  <a:cubicBezTo>
                    <a:pt x="220980" y="44450"/>
                    <a:pt x="237490" y="41910"/>
                    <a:pt x="281940" y="39370"/>
                  </a:cubicBezTo>
                  <a:cubicBezTo>
                    <a:pt x="411480" y="31750"/>
                    <a:pt x="886460" y="0"/>
                    <a:pt x="1052830" y="71120"/>
                  </a:cubicBezTo>
                  <a:cubicBezTo>
                    <a:pt x="1151890" y="113030"/>
                    <a:pt x="1182370" y="232410"/>
                    <a:pt x="1253490" y="262890"/>
                  </a:cubicBezTo>
                  <a:cubicBezTo>
                    <a:pt x="1310640" y="288290"/>
                    <a:pt x="1393190" y="264160"/>
                    <a:pt x="1435100" y="273050"/>
                  </a:cubicBezTo>
                  <a:cubicBezTo>
                    <a:pt x="1459230" y="278130"/>
                    <a:pt x="1469390" y="281940"/>
                    <a:pt x="1488440" y="293370"/>
                  </a:cubicBezTo>
                  <a:cubicBezTo>
                    <a:pt x="1515110" y="309880"/>
                    <a:pt x="1554480" y="345440"/>
                    <a:pt x="1573530" y="369570"/>
                  </a:cubicBezTo>
                  <a:cubicBezTo>
                    <a:pt x="1587500" y="387350"/>
                    <a:pt x="1593850" y="398780"/>
                    <a:pt x="1600200" y="420370"/>
                  </a:cubicBezTo>
                  <a:cubicBezTo>
                    <a:pt x="1609090" y="449580"/>
                    <a:pt x="1617980" y="496570"/>
                    <a:pt x="1614170" y="533400"/>
                  </a:cubicBezTo>
                  <a:cubicBezTo>
                    <a:pt x="1610360" y="570230"/>
                    <a:pt x="1593850" y="609600"/>
                    <a:pt x="1573530" y="640080"/>
                  </a:cubicBezTo>
                  <a:cubicBezTo>
                    <a:pt x="1551940" y="670560"/>
                    <a:pt x="1521460" y="698500"/>
                    <a:pt x="1488440" y="716280"/>
                  </a:cubicBezTo>
                  <a:cubicBezTo>
                    <a:pt x="1455420" y="732790"/>
                    <a:pt x="1377950" y="742950"/>
                    <a:pt x="1377950" y="742950"/>
                  </a:cubicBezTo>
                </a:path>
              </a:pathLst>
            </a:custGeom>
            <a:solidFill>
              <a:srgbClr val="FDFAF0"/>
            </a:solidFill>
            <a:ln>
              <a:noFill/>
            </a:ln>
          </p:spPr>
        </p:sp>
      </p:grpSp>
      <p:grpSp>
        <p:nvGrpSpPr>
          <p:cNvPr id="28" name="Group 28"/>
          <p:cNvGrpSpPr/>
          <p:nvPr/>
        </p:nvGrpSpPr>
        <p:grpSpPr>
          <a:xfrm>
            <a:off x="10005060" y="1329690"/>
            <a:ext cx="416243" cy="415290"/>
            <a:chOff x="0" y="0"/>
            <a:chExt cx="554990" cy="553720"/>
          </a:xfrm>
        </p:grpSpPr>
        <p:sp>
          <p:nvSpPr>
            <p:cNvPr id="29" name="Freeform 29"/>
            <p:cNvSpPr/>
            <p:nvPr/>
          </p:nvSpPr>
          <p:spPr>
            <a:xfrm>
              <a:off x="48260" y="44450"/>
              <a:ext cx="449580" cy="461010"/>
            </a:xfrm>
            <a:custGeom>
              <a:avLst/>
              <a:gdLst/>
              <a:ahLst/>
              <a:cxnLst/>
              <a:rect l="l" t="t" r="r" b="b"/>
              <a:pathLst>
                <a:path w="449580" h="461010">
                  <a:moveTo>
                    <a:pt x="448310" y="162560"/>
                  </a:moveTo>
                  <a:cubicBezTo>
                    <a:pt x="449580" y="307340"/>
                    <a:pt x="431800" y="344170"/>
                    <a:pt x="410210" y="372110"/>
                  </a:cubicBezTo>
                  <a:cubicBezTo>
                    <a:pt x="388620" y="400050"/>
                    <a:pt x="355600" y="425450"/>
                    <a:pt x="323850" y="439420"/>
                  </a:cubicBezTo>
                  <a:cubicBezTo>
                    <a:pt x="292100" y="453390"/>
                    <a:pt x="252730" y="461010"/>
                    <a:pt x="217170" y="458470"/>
                  </a:cubicBezTo>
                  <a:cubicBezTo>
                    <a:pt x="181610" y="455930"/>
                    <a:pt x="142240" y="444500"/>
                    <a:pt x="111760" y="426720"/>
                  </a:cubicBezTo>
                  <a:cubicBezTo>
                    <a:pt x="81280" y="408940"/>
                    <a:pt x="52070" y="379730"/>
                    <a:pt x="34290" y="349250"/>
                  </a:cubicBezTo>
                  <a:cubicBezTo>
                    <a:pt x="16510" y="318770"/>
                    <a:pt x="5080" y="280670"/>
                    <a:pt x="2540" y="245110"/>
                  </a:cubicBezTo>
                  <a:cubicBezTo>
                    <a:pt x="0" y="209550"/>
                    <a:pt x="7620" y="168910"/>
                    <a:pt x="21590" y="137160"/>
                  </a:cubicBezTo>
                  <a:cubicBezTo>
                    <a:pt x="35560" y="10414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sp>
        <p:nvSpPr>
          <p:cNvPr id="30" name="TextBox 30"/>
          <p:cNvSpPr txBox="1"/>
          <p:nvPr/>
        </p:nvSpPr>
        <p:spPr>
          <a:xfrm>
            <a:off x="6900974" y="961498"/>
            <a:ext cx="4486052" cy="1133475"/>
          </a:xfrm>
          <a:prstGeom prst="rect">
            <a:avLst/>
          </a:prstGeom>
        </p:spPr>
        <p:txBody>
          <a:bodyPr lIns="0" tIns="0" rIns="0" bIns="0" rtlCol="0" anchor="t">
            <a:spAutoFit/>
          </a:bodyPr>
          <a:lstStyle/>
          <a:p>
            <a:pPr algn="ctr">
              <a:lnSpc>
                <a:spcPts val="9100"/>
              </a:lnSpc>
              <a:spcBef>
                <a:spcPct val="0"/>
              </a:spcBef>
            </a:pPr>
            <a:r>
              <a:rPr lang="en-US" sz="6500" dirty="0">
                <a:solidFill>
                  <a:srgbClr val="460008"/>
                </a:solidFill>
                <a:latin typeface="Stencil" panose="040409050D0802020404" pitchFamily="82" charset="0"/>
              </a:rPr>
              <a:t>GROUP 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22B"/>
        </a:solidFill>
        <a:effectLst/>
      </p:bgPr>
    </p:bg>
    <p:spTree>
      <p:nvGrpSpPr>
        <p:cNvPr id="1" name=""/>
        <p:cNvGrpSpPr/>
        <p:nvPr/>
      </p:nvGrpSpPr>
      <p:grpSpPr>
        <a:xfrm>
          <a:off x="0" y="0"/>
          <a:ext cx="0" cy="0"/>
          <a:chOff x="0" y="0"/>
          <a:chExt cx="0" cy="0"/>
        </a:xfrm>
      </p:grpSpPr>
      <p:grpSp>
        <p:nvGrpSpPr>
          <p:cNvPr id="2" name="Group 2"/>
          <p:cNvGrpSpPr/>
          <p:nvPr/>
        </p:nvGrpSpPr>
        <p:grpSpPr>
          <a:xfrm>
            <a:off x="0" y="9016867"/>
            <a:ext cx="18288000" cy="1270133"/>
            <a:chOff x="0" y="0"/>
            <a:chExt cx="6186311" cy="429650"/>
          </a:xfrm>
        </p:grpSpPr>
        <p:sp>
          <p:nvSpPr>
            <p:cNvPr id="3" name="Freeform 3"/>
            <p:cNvSpPr/>
            <p:nvPr/>
          </p:nvSpPr>
          <p:spPr>
            <a:xfrm>
              <a:off x="0" y="0"/>
              <a:ext cx="6186311" cy="429650"/>
            </a:xfrm>
            <a:custGeom>
              <a:avLst/>
              <a:gdLst/>
              <a:ahLst/>
              <a:cxnLst/>
              <a:rect l="l" t="t" r="r" b="b"/>
              <a:pathLst>
                <a:path w="6186311" h="429650">
                  <a:moveTo>
                    <a:pt x="0" y="0"/>
                  </a:moveTo>
                  <a:lnTo>
                    <a:pt x="6186311" y="0"/>
                  </a:lnTo>
                  <a:lnTo>
                    <a:pt x="6186311" y="429650"/>
                  </a:lnTo>
                  <a:lnTo>
                    <a:pt x="0" y="429650"/>
                  </a:lnTo>
                  <a:close/>
                </a:path>
              </a:pathLst>
            </a:custGeom>
            <a:solidFill>
              <a:srgbClr val="C8A888"/>
            </a:solidFill>
          </p:spPr>
        </p:sp>
      </p:grpSp>
      <p:sp>
        <p:nvSpPr>
          <p:cNvPr id="4" name="Freeform 4"/>
          <p:cNvSpPr/>
          <p:nvPr/>
        </p:nvSpPr>
        <p:spPr>
          <a:xfrm>
            <a:off x="15685649" y="-368661"/>
            <a:ext cx="5556875" cy="10020595"/>
          </a:xfrm>
          <a:custGeom>
            <a:avLst/>
            <a:gdLst/>
            <a:ahLst/>
            <a:cxnLst/>
            <a:rect l="l" t="t" r="r" b="b"/>
            <a:pathLst>
              <a:path w="5556875" h="10020595">
                <a:moveTo>
                  <a:pt x="0" y="0"/>
                </a:moveTo>
                <a:lnTo>
                  <a:pt x="5556875" y="0"/>
                </a:lnTo>
                <a:lnTo>
                  <a:pt x="5556875" y="10020594"/>
                </a:lnTo>
                <a:lnTo>
                  <a:pt x="0" y="1002059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1310450" y="-598347"/>
            <a:ext cx="4739039" cy="4661491"/>
          </a:xfrm>
          <a:custGeom>
            <a:avLst/>
            <a:gdLst/>
            <a:ahLst/>
            <a:cxnLst/>
            <a:rect l="l" t="t" r="r" b="b"/>
            <a:pathLst>
              <a:path w="4739039" h="4661491">
                <a:moveTo>
                  <a:pt x="0" y="0"/>
                </a:moveTo>
                <a:lnTo>
                  <a:pt x="4739039" y="0"/>
                </a:lnTo>
                <a:lnTo>
                  <a:pt x="4739039" y="4661491"/>
                </a:lnTo>
                <a:lnTo>
                  <a:pt x="0" y="466149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TextBox 7"/>
          <p:cNvSpPr txBox="1"/>
          <p:nvPr/>
        </p:nvSpPr>
        <p:spPr>
          <a:xfrm>
            <a:off x="455215" y="1320334"/>
            <a:ext cx="9117392" cy="1033616"/>
          </a:xfrm>
          <a:prstGeom prst="rect">
            <a:avLst/>
          </a:prstGeom>
        </p:spPr>
        <p:txBody>
          <a:bodyPr lIns="0" tIns="0" rIns="0" bIns="0" rtlCol="0" anchor="t">
            <a:spAutoFit/>
          </a:bodyPr>
          <a:lstStyle/>
          <a:p>
            <a:pPr>
              <a:lnSpc>
                <a:spcPts val="7961"/>
              </a:lnSpc>
            </a:pPr>
            <a:r>
              <a:rPr lang="en-US" sz="9047" dirty="0">
                <a:solidFill>
                  <a:srgbClr val="D1B266"/>
                </a:solidFill>
                <a:latin typeface="Arial" panose="020B0604020202020204" pitchFamily="34" charset="0"/>
                <a:cs typeface="Arial" panose="020B0604020202020204" pitchFamily="34" charset="0"/>
              </a:rPr>
              <a:t>MANAGER</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4200" y="3009900"/>
            <a:ext cx="11407294" cy="68706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F1A1F"/>
        </a:solidFill>
        <a:effectLst/>
      </p:bgPr>
    </p:bg>
    <p:spTree>
      <p:nvGrpSpPr>
        <p:cNvPr id="1" name=""/>
        <p:cNvGrpSpPr/>
        <p:nvPr/>
      </p:nvGrpSpPr>
      <p:grpSpPr>
        <a:xfrm>
          <a:off x="0" y="0"/>
          <a:ext cx="0" cy="0"/>
          <a:chOff x="0" y="0"/>
          <a:chExt cx="0" cy="0"/>
        </a:xfrm>
      </p:grpSpPr>
      <p:sp>
        <p:nvSpPr>
          <p:cNvPr id="2" name="Freeform 2"/>
          <p:cNvSpPr/>
          <p:nvPr/>
        </p:nvSpPr>
        <p:spPr>
          <a:xfrm rot="-1743551">
            <a:off x="10152325" y="1667184"/>
            <a:ext cx="10242174" cy="7337121"/>
          </a:xfrm>
          <a:custGeom>
            <a:avLst/>
            <a:gdLst/>
            <a:ahLst/>
            <a:cxnLst/>
            <a:rect l="l" t="t" r="r" b="b"/>
            <a:pathLst>
              <a:path w="10242174" h="7337121">
                <a:moveTo>
                  <a:pt x="0" y="0"/>
                </a:moveTo>
                <a:lnTo>
                  <a:pt x="10242175" y="0"/>
                </a:lnTo>
                <a:lnTo>
                  <a:pt x="10242175" y="7337122"/>
                </a:lnTo>
                <a:lnTo>
                  <a:pt x="0" y="733712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482914" y="626671"/>
            <a:ext cx="7823909" cy="970907"/>
          </a:xfrm>
          <a:prstGeom prst="rect">
            <a:avLst/>
          </a:prstGeom>
        </p:spPr>
        <p:txBody>
          <a:bodyPr lIns="0" tIns="0" rIns="0" bIns="0" rtlCol="0" anchor="t">
            <a:spAutoFit/>
          </a:bodyPr>
          <a:lstStyle/>
          <a:p>
            <a:pPr>
              <a:lnSpc>
                <a:spcPts val="7521"/>
              </a:lnSpc>
            </a:pPr>
            <a:r>
              <a:rPr lang="en-US" sz="8546" dirty="0">
                <a:solidFill>
                  <a:srgbClr val="D1B266"/>
                </a:solidFill>
                <a:latin typeface="Arial" panose="020B0604020202020204" pitchFamily="34" charset="0"/>
                <a:cs typeface="Arial" panose="020B0604020202020204" pitchFamily="34" charset="0"/>
              </a:rPr>
              <a:t>CUSTOMER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745420"/>
            <a:ext cx="9144000" cy="83622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8A888"/>
        </a:solidFill>
        <a:effectLst/>
      </p:bgPr>
    </p:bg>
    <p:spTree>
      <p:nvGrpSpPr>
        <p:cNvPr id="1" name=""/>
        <p:cNvGrpSpPr/>
        <p:nvPr/>
      </p:nvGrpSpPr>
      <p:grpSpPr>
        <a:xfrm>
          <a:off x="0" y="0"/>
          <a:ext cx="0" cy="0"/>
          <a:chOff x="0" y="0"/>
          <a:chExt cx="0" cy="0"/>
        </a:xfrm>
      </p:grpSpPr>
      <p:grpSp>
        <p:nvGrpSpPr>
          <p:cNvPr id="2" name="Group 2"/>
          <p:cNvGrpSpPr/>
          <p:nvPr/>
        </p:nvGrpSpPr>
        <p:grpSpPr>
          <a:xfrm>
            <a:off x="0" y="8751040"/>
            <a:ext cx="18288000" cy="1535960"/>
            <a:chOff x="0" y="0"/>
            <a:chExt cx="6186311" cy="519572"/>
          </a:xfrm>
        </p:grpSpPr>
        <p:sp>
          <p:nvSpPr>
            <p:cNvPr id="3" name="Freeform 3"/>
            <p:cNvSpPr/>
            <p:nvPr/>
          </p:nvSpPr>
          <p:spPr>
            <a:xfrm>
              <a:off x="0" y="0"/>
              <a:ext cx="6186311" cy="519572"/>
            </a:xfrm>
            <a:custGeom>
              <a:avLst/>
              <a:gdLst/>
              <a:ahLst/>
              <a:cxnLst/>
              <a:rect l="l" t="t" r="r" b="b"/>
              <a:pathLst>
                <a:path w="6186311" h="519572">
                  <a:moveTo>
                    <a:pt x="0" y="0"/>
                  </a:moveTo>
                  <a:lnTo>
                    <a:pt x="6186311" y="0"/>
                  </a:lnTo>
                  <a:lnTo>
                    <a:pt x="6186311" y="519572"/>
                  </a:lnTo>
                  <a:lnTo>
                    <a:pt x="0" y="519572"/>
                  </a:lnTo>
                  <a:close/>
                </a:path>
              </a:pathLst>
            </a:custGeom>
            <a:solidFill>
              <a:srgbClr val="1F222B"/>
            </a:solidFill>
          </p:spPr>
        </p:sp>
      </p:grpSp>
      <p:sp>
        <p:nvSpPr>
          <p:cNvPr id="4" name="Freeform 4"/>
          <p:cNvSpPr/>
          <p:nvPr/>
        </p:nvSpPr>
        <p:spPr>
          <a:xfrm>
            <a:off x="9365539" y="-2216714"/>
            <a:ext cx="4837564" cy="4954675"/>
          </a:xfrm>
          <a:custGeom>
            <a:avLst/>
            <a:gdLst/>
            <a:ahLst/>
            <a:cxnLst/>
            <a:rect l="l" t="t" r="r" b="b"/>
            <a:pathLst>
              <a:path w="4837564" h="4954675">
                <a:moveTo>
                  <a:pt x="0" y="0"/>
                </a:moveTo>
                <a:lnTo>
                  <a:pt x="4837564" y="0"/>
                </a:lnTo>
                <a:lnTo>
                  <a:pt x="4837564" y="4954675"/>
                </a:lnTo>
                <a:lnTo>
                  <a:pt x="0" y="495467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4084897" y="-2216714"/>
            <a:ext cx="4837564" cy="4954675"/>
          </a:xfrm>
          <a:custGeom>
            <a:avLst/>
            <a:gdLst/>
            <a:ahLst/>
            <a:cxnLst/>
            <a:rect l="l" t="t" r="r" b="b"/>
            <a:pathLst>
              <a:path w="4837564" h="4954675">
                <a:moveTo>
                  <a:pt x="0" y="0"/>
                </a:moveTo>
                <a:lnTo>
                  <a:pt x="4837564" y="0"/>
                </a:lnTo>
                <a:lnTo>
                  <a:pt x="4837564" y="4954675"/>
                </a:lnTo>
                <a:lnTo>
                  <a:pt x="0" y="495467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13727850" y="0"/>
            <a:ext cx="4788131" cy="10287000"/>
          </a:xfrm>
          <a:custGeom>
            <a:avLst/>
            <a:gdLst/>
            <a:ahLst/>
            <a:cxnLst/>
            <a:rect l="l" t="t" r="r" b="b"/>
            <a:pathLst>
              <a:path w="4788131" h="10287000">
                <a:moveTo>
                  <a:pt x="4788131" y="0"/>
                </a:moveTo>
                <a:lnTo>
                  <a:pt x="0" y="0"/>
                </a:lnTo>
                <a:lnTo>
                  <a:pt x="0" y="10287000"/>
                </a:lnTo>
                <a:lnTo>
                  <a:pt x="4788131" y="10287000"/>
                </a:lnTo>
                <a:lnTo>
                  <a:pt x="4788131"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227981" y="0"/>
            <a:ext cx="4788131" cy="10287000"/>
          </a:xfrm>
          <a:custGeom>
            <a:avLst/>
            <a:gdLst/>
            <a:ahLst/>
            <a:cxnLst/>
            <a:rect l="l" t="t" r="r" b="b"/>
            <a:pathLst>
              <a:path w="4788131" h="10287000">
                <a:moveTo>
                  <a:pt x="0" y="0"/>
                </a:moveTo>
                <a:lnTo>
                  <a:pt x="4788131" y="0"/>
                </a:lnTo>
                <a:lnTo>
                  <a:pt x="4788131" y="10287000"/>
                </a:lnTo>
                <a:lnTo>
                  <a:pt x="0" y="102870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711816" y="5430792"/>
            <a:ext cx="2908538" cy="4610074"/>
          </a:xfrm>
          <a:custGeom>
            <a:avLst/>
            <a:gdLst/>
            <a:ahLst/>
            <a:cxnLst/>
            <a:rect l="l" t="t" r="r" b="b"/>
            <a:pathLst>
              <a:path w="2908538" h="4610074">
                <a:moveTo>
                  <a:pt x="0" y="0"/>
                </a:moveTo>
                <a:lnTo>
                  <a:pt x="2908538" y="0"/>
                </a:lnTo>
                <a:lnTo>
                  <a:pt x="2908538" y="4610074"/>
                </a:lnTo>
                <a:lnTo>
                  <a:pt x="0" y="461007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TextBox 9"/>
          <p:cNvSpPr txBox="1"/>
          <p:nvPr/>
        </p:nvSpPr>
        <p:spPr>
          <a:xfrm>
            <a:off x="3539059" y="5016914"/>
            <a:ext cx="11209883" cy="1193340"/>
          </a:xfrm>
          <a:prstGeom prst="rect">
            <a:avLst/>
          </a:prstGeom>
        </p:spPr>
        <p:txBody>
          <a:bodyPr lIns="0" tIns="0" rIns="0" bIns="0" rtlCol="0" anchor="t">
            <a:spAutoFit/>
          </a:bodyPr>
          <a:lstStyle/>
          <a:p>
            <a:pPr algn="ctr">
              <a:lnSpc>
                <a:spcPts val="8895"/>
              </a:lnSpc>
            </a:pPr>
            <a:r>
              <a:rPr lang="en-US" sz="11552">
                <a:solidFill>
                  <a:srgbClr val="1F222B"/>
                </a:solidFill>
                <a:latin typeface="Arial" panose="020B0604020202020204" pitchFamily="34" charset="0"/>
                <a:cs typeface="Arial" panose="020B0604020202020204" pitchFamily="34" charset="0"/>
              </a:rPr>
              <a:t>THANK YOU </a:t>
            </a:r>
          </a:p>
        </p:txBody>
      </p:sp>
      <p:sp>
        <p:nvSpPr>
          <p:cNvPr id="10" name="Freeform 10"/>
          <p:cNvSpPr/>
          <p:nvPr/>
        </p:nvSpPr>
        <p:spPr>
          <a:xfrm>
            <a:off x="14776879" y="4908946"/>
            <a:ext cx="3511121" cy="4610074"/>
          </a:xfrm>
          <a:custGeom>
            <a:avLst/>
            <a:gdLst/>
            <a:ahLst/>
            <a:cxnLst/>
            <a:rect l="l" t="t" r="r" b="b"/>
            <a:pathLst>
              <a:path w="3511121" h="4610074">
                <a:moveTo>
                  <a:pt x="0" y="0"/>
                </a:moveTo>
                <a:lnTo>
                  <a:pt x="3511121" y="0"/>
                </a:lnTo>
                <a:lnTo>
                  <a:pt x="3511121" y="4610074"/>
                </a:lnTo>
                <a:lnTo>
                  <a:pt x="0" y="4610074"/>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F1A1F"/>
        </a:solidFill>
        <a:effectLst/>
      </p:bgPr>
    </p:bg>
    <p:spTree>
      <p:nvGrpSpPr>
        <p:cNvPr id="1" name=""/>
        <p:cNvGrpSpPr/>
        <p:nvPr/>
      </p:nvGrpSpPr>
      <p:grpSpPr>
        <a:xfrm>
          <a:off x="0" y="0"/>
          <a:ext cx="0" cy="0"/>
          <a:chOff x="0" y="0"/>
          <a:chExt cx="0" cy="0"/>
        </a:xfrm>
      </p:grpSpPr>
      <p:sp>
        <p:nvSpPr>
          <p:cNvPr id="2" name="Freeform 2"/>
          <p:cNvSpPr/>
          <p:nvPr/>
        </p:nvSpPr>
        <p:spPr>
          <a:xfrm rot="-2445240">
            <a:off x="15720794" y="2440164"/>
            <a:ext cx="11684508" cy="6267145"/>
          </a:xfrm>
          <a:custGeom>
            <a:avLst/>
            <a:gdLst/>
            <a:ahLst/>
            <a:cxnLst/>
            <a:rect l="l" t="t" r="r" b="b"/>
            <a:pathLst>
              <a:path w="11684508" h="6267145">
                <a:moveTo>
                  <a:pt x="0" y="0"/>
                </a:moveTo>
                <a:lnTo>
                  <a:pt x="11684508" y="0"/>
                </a:lnTo>
                <a:lnTo>
                  <a:pt x="11684508" y="6267146"/>
                </a:lnTo>
                <a:lnTo>
                  <a:pt x="0" y="626714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811286" y="2677070"/>
            <a:ext cx="4974628" cy="2686299"/>
          </a:xfrm>
          <a:custGeom>
            <a:avLst/>
            <a:gdLst/>
            <a:ahLst/>
            <a:cxnLst/>
            <a:rect l="l" t="t" r="r" b="b"/>
            <a:pathLst>
              <a:path w="4974628" h="2686299">
                <a:moveTo>
                  <a:pt x="0" y="0"/>
                </a:moveTo>
                <a:lnTo>
                  <a:pt x="4974629" y="0"/>
                </a:lnTo>
                <a:lnTo>
                  <a:pt x="4974629" y="2686299"/>
                </a:lnTo>
                <a:lnTo>
                  <a:pt x="0" y="268629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TextBox 4"/>
          <p:cNvSpPr txBox="1"/>
          <p:nvPr/>
        </p:nvSpPr>
        <p:spPr>
          <a:xfrm>
            <a:off x="2008496" y="1041969"/>
            <a:ext cx="14271009" cy="910506"/>
          </a:xfrm>
          <a:prstGeom prst="rect">
            <a:avLst/>
          </a:prstGeom>
        </p:spPr>
        <p:txBody>
          <a:bodyPr lIns="0" tIns="0" rIns="0" bIns="0" rtlCol="0" anchor="t">
            <a:spAutoFit/>
          </a:bodyPr>
          <a:lstStyle/>
          <a:p>
            <a:pPr algn="ctr">
              <a:lnSpc>
                <a:spcPts val="7059"/>
              </a:lnSpc>
            </a:pPr>
            <a:r>
              <a:rPr lang="en-US" sz="8022">
                <a:solidFill>
                  <a:srgbClr val="D1B266"/>
                </a:solidFill>
                <a:latin typeface="Arial" panose="020B0604020202020204" pitchFamily="34" charset="0"/>
                <a:cs typeface="Arial" panose="020B0604020202020204" pitchFamily="34" charset="0"/>
              </a:rPr>
              <a:t>GROUP 7 MEMBERS</a:t>
            </a:r>
          </a:p>
        </p:txBody>
      </p:sp>
      <p:sp>
        <p:nvSpPr>
          <p:cNvPr id="5" name="TextBox 5"/>
          <p:cNvSpPr txBox="1"/>
          <p:nvPr/>
        </p:nvSpPr>
        <p:spPr>
          <a:xfrm>
            <a:off x="11700270" y="5591105"/>
            <a:ext cx="6206900" cy="564257"/>
          </a:xfrm>
          <a:prstGeom prst="rect">
            <a:avLst/>
          </a:prstGeom>
        </p:spPr>
        <p:txBody>
          <a:bodyPr lIns="0" tIns="0" rIns="0" bIns="0" rtlCol="0" anchor="t">
            <a:spAutoFit/>
          </a:bodyPr>
          <a:lstStyle/>
          <a:p>
            <a:pPr algn="ctr">
              <a:lnSpc>
                <a:spcPts val="4400"/>
              </a:lnSpc>
            </a:pPr>
            <a:r>
              <a:rPr lang="en-US" sz="5000">
                <a:solidFill>
                  <a:srgbClr val="D1B266"/>
                </a:solidFill>
                <a:latin typeface="Arial" panose="020B0604020202020204" pitchFamily="34" charset="0"/>
                <a:cs typeface="Arial" panose="020B0604020202020204" pitchFamily="34" charset="0"/>
              </a:rPr>
              <a:t>Member#3</a:t>
            </a:r>
          </a:p>
        </p:txBody>
      </p:sp>
      <p:sp>
        <p:nvSpPr>
          <p:cNvPr id="6" name="Freeform 6"/>
          <p:cNvSpPr/>
          <p:nvPr/>
        </p:nvSpPr>
        <p:spPr>
          <a:xfrm rot="-2445240">
            <a:off x="-7496004" y="-429299"/>
            <a:ext cx="11684508" cy="6267145"/>
          </a:xfrm>
          <a:custGeom>
            <a:avLst/>
            <a:gdLst/>
            <a:ahLst/>
            <a:cxnLst/>
            <a:rect l="l" t="t" r="r" b="b"/>
            <a:pathLst>
              <a:path w="11684508" h="6267145">
                <a:moveTo>
                  <a:pt x="0" y="0"/>
                </a:moveTo>
                <a:lnTo>
                  <a:pt x="11684508" y="0"/>
                </a:lnTo>
                <a:lnTo>
                  <a:pt x="11684508" y="6267145"/>
                </a:lnTo>
                <a:lnTo>
                  <a:pt x="0" y="626714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6587730" y="2639834"/>
            <a:ext cx="5112540" cy="2760771"/>
          </a:xfrm>
          <a:custGeom>
            <a:avLst/>
            <a:gdLst/>
            <a:ahLst/>
            <a:cxnLst/>
            <a:rect l="l" t="t" r="r" b="b"/>
            <a:pathLst>
              <a:path w="5112540" h="2760771">
                <a:moveTo>
                  <a:pt x="0" y="0"/>
                </a:moveTo>
                <a:lnTo>
                  <a:pt x="5112540" y="0"/>
                </a:lnTo>
                <a:lnTo>
                  <a:pt x="5112540" y="2760771"/>
                </a:lnTo>
                <a:lnTo>
                  <a:pt x="0" y="276077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TextBox 8"/>
          <p:cNvSpPr txBox="1"/>
          <p:nvPr/>
        </p:nvSpPr>
        <p:spPr>
          <a:xfrm>
            <a:off x="6077796" y="5591105"/>
            <a:ext cx="6206900" cy="564257"/>
          </a:xfrm>
          <a:prstGeom prst="rect">
            <a:avLst/>
          </a:prstGeom>
        </p:spPr>
        <p:txBody>
          <a:bodyPr lIns="0" tIns="0" rIns="0" bIns="0" rtlCol="0" anchor="t">
            <a:spAutoFit/>
          </a:bodyPr>
          <a:lstStyle/>
          <a:p>
            <a:pPr algn="ctr">
              <a:lnSpc>
                <a:spcPts val="4400"/>
              </a:lnSpc>
            </a:pPr>
            <a:r>
              <a:rPr lang="en-US" sz="5000">
                <a:solidFill>
                  <a:srgbClr val="D1B266"/>
                </a:solidFill>
                <a:latin typeface="Arial" panose="020B0604020202020204" pitchFamily="34" charset="0"/>
                <a:cs typeface="Arial" panose="020B0604020202020204" pitchFamily="34" charset="0"/>
              </a:rPr>
              <a:t>Member #2</a:t>
            </a:r>
          </a:p>
        </p:txBody>
      </p:sp>
      <p:sp>
        <p:nvSpPr>
          <p:cNvPr id="9" name="TextBox 9"/>
          <p:cNvSpPr txBox="1"/>
          <p:nvPr/>
        </p:nvSpPr>
        <p:spPr>
          <a:xfrm>
            <a:off x="976325" y="3304452"/>
            <a:ext cx="4644550" cy="1256754"/>
          </a:xfrm>
          <a:prstGeom prst="rect">
            <a:avLst/>
          </a:prstGeom>
        </p:spPr>
        <p:txBody>
          <a:bodyPr lIns="0" tIns="0" rIns="0" bIns="0" rtlCol="0" anchor="t">
            <a:spAutoFit/>
          </a:bodyPr>
          <a:lstStyle/>
          <a:p>
            <a:pPr algn="ctr">
              <a:lnSpc>
                <a:spcPts val="4900"/>
              </a:lnSpc>
            </a:pPr>
            <a:r>
              <a:rPr lang="en-US" sz="3500" dirty="0">
                <a:solidFill>
                  <a:srgbClr val="1F222B"/>
                </a:solidFill>
                <a:latin typeface="Arial" panose="020B0604020202020204" pitchFamily="34" charset="0"/>
                <a:cs typeface="Arial" panose="020B0604020202020204" pitchFamily="34" charset="0"/>
              </a:rPr>
              <a:t>202114006</a:t>
            </a:r>
          </a:p>
          <a:p>
            <a:pPr algn="ctr">
              <a:lnSpc>
                <a:spcPts val="4900"/>
              </a:lnSpc>
            </a:pPr>
            <a:r>
              <a:rPr lang="en-US" sz="3500" dirty="0" err="1">
                <a:solidFill>
                  <a:srgbClr val="1F222B"/>
                </a:solidFill>
                <a:latin typeface="Arial" panose="020B0604020202020204" pitchFamily="34" charset="0"/>
                <a:cs typeface="Arial" panose="020B0604020202020204" pitchFamily="34" charset="0"/>
              </a:rPr>
              <a:t>Afra</a:t>
            </a:r>
            <a:r>
              <a:rPr lang="en-US" sz="3500" dirty="0">
                <a:solidFill>
                  <a:srgbClr val="1F222B"/>
                </a:solidFill>
                <a:latin typeface="Arial" panose="020B0604020202020204" pitchFamily="34" charset="0"/>
                <a:cs typeface="Arial" panose="020B0604020202020204" pitchFamily="34" charset="0"/>
              </a:rPr>
              <a:t> Anan</a:t>
            </a:r>
          </a:p>
        </p:txBody>
      </p:sp>
      <p:sp>
        <p:nvSpPr>
          <p:cNvPr id="10" name="Freeform 10"/>
          <p:cNvSpPr/>
          <p:nvPr/>
        </p:nvSpPr>
        <p:spPr>
          <a:xfrm>
            <a:off x="3624170" y="6466753"/>
            <a:ext cx="5260211" cy="2840514"/>
          </a:xfrm>
          <a:custGeom>
            <a:avLst/>
            <a:gdLst/>
            <a:ahLst/>
            <a:cxnLst/>
            <a:rect l="l" t="t" r="r" b="b"/>
            <a:pathLst>
              <a:path w="5260211" h="2840514">
                <a:moveTo>
                  <a:pt x="0" y="0"/>
                </a:moveTo>
                <a:lnTo>
                  <a:pt x="5260211" y="0"/>
                </a:lnTo>
                <a:lnTo>
                  <a:pt x="5260211" y="2840514"/>
                </a:lnTo>
                <a:lnTo>
                  <a:pt x="0" y="284051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1" name="Freeform 11"/>
          <p:cNvSpPr/>
          <p:nvPr/>
        </p:nvSpPr>
        <p:spPr>
          <a:xfrm>
            <a:off x="12284416" y="2677070"/>
            <a:ext cx="5043584" cy="2723535"/>
          </a:xfrm>
          <a:custGeom>
            <a:avLst/>
            <a:gdLst/>
            <a:ahLst/>
            <a:cxnLst/>
            <a:rect l="l" t="t" r="r" b="b"/>
            <a:pathLst>
              <a:path w="5043584" h="2723535">
                <a:moveTo>
                  <a:pt x="0" y="0"/>
                </a:moveTo>
                <a:lnTo>
                  <a:pt x="5043584" y="0"/>
                </a:lnTo>
                <a:lnTo>
                  <a:pt x="5043584" y="2723535"/>
                </a:lnTo>
                <a:lnTo>
                  <a:pt x="0" y="272353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2" name="Freeform 12"/>
          <p:cNvSpPr/>
          <p:nvPr/>
        </p:nvSpPr>
        <p:spPr>
          <a:xfrm>
            <a:off x="9911567" y="6490785"/>
            <a:ext cx="5215706" cy="2816481"/>
          </a:xfrm>
          <a:custGeom>
            <a:avLst/>
            <a:gdLst/>
            <a:ahLst/>
            <a:cxnLst/>
            <a:rect l="l" t="t" r="r" b="b"/>
            <a:pathLst>
              <a:path w="5215706" h="2816481">
                <a:moveTo>
                  <a:pt x="0" y="0"/>
                </a:moveTo>
                <a:lnTo>
                  <a:pt x="5215706" y="0"/>
                </a:lnTo>
                <a:lnTo>
                  <a:pt x="5215706" y="2816482"/>
                </a:lnTo>
                <a:lnTo>
                  <a:pt x="0" y="281648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3" name="TextBox 13"/>
          <p:cNvSpPr txBox="1"/>
          <p:nvPr/>
        </p:nvSpPr>
        <p:spPr>
          <a:xfrm>
            <a:off x="10197145" y="7057303"/>
            <a:ext cx="4644550" cy="1256754"/>
          </a:xfrm>
          <a:prstGeom prst="rect">
            <a:avLst/>
          </a:prstGeom>
        </p:spPr>
        <p:txBody>
          <a:bodyPr lIns="0" tIns="0" rIns="0" bIns="0" rtlCol="0" anchor="t">
            <a:spAutoFit/>
          </a:bodyPr>
          <a:lstStyle/>
          <a:p>
            <a:pPr algn="ctr">
              <a:lnSpc>
                <a:spcPts val="4899"/>
              </a:lnSpc>
            </a:pPr>
            <a:r>
              <a:rPr lang="en-US" sz="3499">
                <a:solidFill>
                  <a:srgbClr val="1F222B"/>
                </a:solidFill>
                <a:latin typeface="Arial" panose="020B0604020202020204" pitchFamily="34" charset="0"/>
                <a:cs typeface="Arial" panose="020B0604020202020204" pitchFamily="34" charset="0"/>
              </a:rPr>
              <a:t>202114062</a:t>
            </a:r>
          </a:p>
          <a:p>
            <a:pPr algn="ctr">
              <a:lnSpc>
                <a:spcPts val="4899"/>
              </a:lnSpc>
            </a:pPr>
            <a:r>
              <a:rPr lang="en-US" sz="3499">
                <a:solidFill>
                  <a:srgbClr val="1F222B"/>
                </a:solidFill>
                <a:latin typeface="Arial" panose="020B0604020202020204" pitchFamily="34" charset="0"/>
                <a:cs typeface="Arial" panose="020B0604020202020204" pitchFamily="34" charset="0"/>
              </a:rPr>
              <a:t>Mehmil Khan</a:t>
            </a:r>
          </a:p>
        </p:txBody>
      </p:sp>
      <p:sp>
        <p:nvSpPr>
          <p:cNvPr id="14" name="TextBox 14"/>
          <p:cNvSpPr txBox="1"/>
          <p:nvPr/>
        </p:nvSpPr>
        <p:spPr>
          <a:xfrm>
            <a:off x="3932000" y="7066828"/>
            <a:ext cx="4644550" cy="1256754"/>
          </a:xfrm>
          <a:prstGeom prst="rect">
            <a:avLst/>
          </a:prstGeom>
        </p:spPr>
        <p:txBody>
          <a:bodyPr lIns="0" tIns="0" rIns="0" bIns="0" rtlCol="0" anchor="t">
            <a:spAutoFit/>
          </a:bodyPr>
          <a:lstStyle/>
          <a:p>
            <a:pPr algn="ctr">
              <a:lnSpc>
                <a:spcPts val="4899"/>
              </a:lnSpc>
            </a:pPr>
            <a:r>
              <a:rPr lang="en-US" sz="3499" dirty="0">
                <a:solidFill>
                  <a:srgbClr val="1F222B"/>
                </a:solidFill>
                <a:latin typeface="Arial" panose="020B0604020202020204" pitchFamily="34" charset="0"/>
                <a:cs typeface="Arial" panose="020B0604020202020204" pitchFamily="34" charset="0"/>
              </a:rPr>
              <a:t>202114036</a:t>
            </a:r>
          </a:p>
          <a:p>
            <a:pPr algn="ctr">
              <a:lnSpc>
                <a:spcPts val="4899"/>
              </a:lnSpc>
            </a:pPr>
            <a:r>
              <a:rPr lang="en-US" sz="3499" dirty="0" err="1">
                <a:solidFill>
                  <a:srgbClr val="1F222B"/>
                </a:solidFill>
                <a:latin typeface="Arial" panose="020B0604020202020204" pitchFamily="34" charset="0"/>
                <a:cs typeface="Arial" panose="020B0604020202020204" pitchFamily="34" charset="0"/>
              </a:rPr>
              <a:t>Maisha</a:t>
            </a:r>
            <a:r>
              <a:rPr lang="en-US" sz="3499" dirty="0">
                <a:solidFill>
                  <a:srgbClr val="1F222B"/>
                </a:solidFill>
                <a:latin typeface="Arial" panose="020B0604020202020204" pitchFamily="34" charset="0"/>
                <a:cs typeface="Arial" panose="020B0604020202020204" pitchFamily="34" charset="0"/>
              </a:rPr>
              <a:t> </a:t>
            </a:r>
            <a:r>
              <a:rPr lang="en-US" sz="3499" dirty="0" err="1">
                <a:solidFill>
                  <a:srgbClr val="1F222B"/>
                </a:solidFill>
                <a:latin typeface="Arial" panose="020B0604020202020204" pitchFamily="34" charset="0"/>
                <a:cs typeface="Arial" panose="020B0604020202020204" pitchFamily="34" charset="0"/>
              </a:rPr>
              <a:t>Tabassum</a:t>
            </a:r>
            <a:endParaRPr lang="en-US" sz="3499" dirty="0">
              <a:solidFill>
                <a:srgbClr val="1F222B"/>
              </a:solidFill>
              <a:latin typeface="Arial" panose="020B0604020202020204" pitchFamily="34" charset="0"/>
              <a:cs typeface="Arial" panose="020B0604020202020204" pitchFamily="34" charset="0"/>
            </a:endParaRPr>
          </a:p>
        </p:txBody>
      </p:sp>
      <p:sp>
        <p:nvSpPr>
          <p:cNvPr id="15" name="TextBox 15"/>
          <p:cNvSpPr txBox="1"/>
          <p:nvPr/>
        </p:nvSpPr>
        <p:spPr>
          <a:xfrm>
            <a:off x="12519420" y="3456852"/>
            <a:ext cx="4644550" cy="1256754"/>
          </a:xfrm>
          <a:prstGeom prst="rect">
            <a:avLst/>
          </a:prstGeom>
        </p:spPr>
        <p:txBody>
          <a:bodyPr lIns="0" tIns="0" rIns="0" bIns="0" rtlCol="0" anchor="t">
            <a:spAutoFit/>
          </a:bodyPr>
          <a:lstStyle/>
          <a:p>
            <a:pPr algn="ctr">
              <a:lnSpc>
                <a:spcPts val="4900"/>
              </a:lnSpc>
            </a:pPr>
            <a:r>
              <a:rPr lang="en-US" sz="3500" dirty="0">
                <a:solidFill>
                  <a:srgbClr val="1F222B"/>
                </a:solidFill>
                <a:latin typeface="Arial" panose="020B0604020202020204" pitchFamily="34" charset="0"/>
                <a:cs typeface="Arial" panose="020B0604020202020204" pitchFamily="34" charset="0"/>
              </a:rPr>
              <a:t>202114016</a:t>
            </a:r>
          </a:p>
          <a:p>
            <a:pPr algn="ctr">
              <a:lnSpc>
                <a:spcPts val="4900"/>
              </a:lnSpc>
            </a:pPr>
            <a:r>
              <a:rPr lang="en-US" sz="3500" dirty="0" err="1">
                <a:solidFill>
                  <a:srgbClr val="1F222B"/>
                </a:solidFill>
                <a:latin typeface="Arial" panose="020B0604020202020204" pitchFamily="34" charset="0"/>
                <a:cs typeface="Arial" panose="020B0604020202020204" pitchFamily="34" charset="0"/>
              </a:rPr>
              <a:t>Boshita</a:t>
            </a:r>
            <a:r>
              <a:rPr lang="en-US" sz="3500" dirty="0">
                <a:solidFill>
                  <a:srgbClr val="1F222B"/>
                </a:solidFill>
                <a:latin typeface="Arial" panose="020B0604020202020204" pitchFamily="34" charset="0"/>
                <a:cs typeface="Arial" panose="020B0604020202020204" pitchFamily="34" charset="0"/>
              </a:rPr>
              <a:t> Roy </a:t>
            </a:r>
            <a:r>
              <a:rPr lang="en-US" sz="3500" dirty="0" err="1">
                <a:solidFill>
                  <a:srgbClr val="1F222B"/>
                </a:solidFill>
                <a:latin typeface="Arial" panose="020B0604020202020204" pitchFamily="34" charset="0"/>
                <a:cs typeface="Arial" panose="020B0604020202020204" pitchFamily="34" charset="0"/>
              </a:rPr>
              <a:t>BInti</a:t>
            </a:r>
            <a:endParaRPr lang="en-US" sz="3500" dirty="0">
              <a:solidFill>
                <a:srgbClr val="1F222B"/>
              </a:solidFill>
              <a:latin typeface="Arial" panose="020B0604020202020204" pitchFamily="34" charset="0"/>
              <a:cs typeface="Arial" panose="020B0604020202020204" pitchFamily="34" charset="0"/>
            </a:endParaRPr>
          </a:p>
        </p:txBody>
      </p:sp>
      <p:sp>
        <p:nvSpPr>
          <p:cNvPr id="16" name="TextBox 16"/>
          <p:cNvSpPr txBox="1"/>
          <p:nvPr/>
        </p:nvSpPr>
        <p:spPr>
          <a:xfrm>
            <a:off x="6858971" y="3304980"/>
            <a:ext cx="4644550" cy="1256754"/>
          </a:xfrm>
          <a:prstGeom prst="rect">
            <a:avLst/>
          </a:prstGeom>
        </p:spPr>
        <p:txBody>
          <a:bodyPr lIns="0" tIns="0" rIns="0" bIns="0" rtlCol="0" anchor="t">
            <a:spAutoFit/>
          </a:bodyPr>
          <a:lstStyle/>
          <a:p>
            <a:pPr algn="ctr">
              <a:lnSpc>
                <a:spcPts val="4899"/>
              </a:lnSpc>
            </a:pPr>
            <a:r>
              <a:rPr lang="en-US" sz="3499" dirty="0">
                <a:solidFill>
                  <a:srgbClr val="1F222B"/>
                </a:solidFill>
                <a:latin typeface="Arial" panose="020B0604020202020204" pitchFamily="34" charset="0"/>
                <a:cs typeface="Arial" panose="020B0604020202020204" pitchFamily="34" charset="0"/>
              </a:rPr>
              <a:t>202114008</a:t>
            </a:r>
          </a:p>
          <a:p>
            <a:pPr algn="ctr">
              <a:lnSpc>
                <a:spcPts val="4899"/>
              </a:lnSpc>
            </a:pPr>
            <a:r>
              <a:rPr lang="en-US" sz="3499" dirty="0">
                <a:solidFill>
                  <a:srgbClr val="1F222B"/>
                </a:solidFill>
                <a:latin typeface="Arial" panose="020B0604020202020204" pitchFamily="34" charset="0"/>
                <a:cs typeface="Arial" panose="020B0604020202020204" pitchFamily="34" charset="0"/>
              </a:rPr>
              <a:t>Ahmad Abdullah</a:t>
            </a:r>
          </a:p>
        </p:txBody>
      </p:sp>
      <p:sp>
        <p:nvSpPr>
          <p:cNvPr id="17" name="TextBox 17"/>
          <p:cNvSpPr txBox="1"/>
          <p:nvPr/>
        </p:nvSpPr>
        <p:spPr>
          <a:xfrm>
            <a:off x="9415970" y="9440617"/>
            <a:ext cx="6206900" cy="564257"/>
          </a:xfrm>
          <a:prstGeom prst="rect">
            <a:avLst/>
          </a:prstGeom>
        </p:spPr>
        <p:txBody>
          <a:bodyPr lIns="0" tIns="0" rIns="0" bIns="0" rtlCol="0" anchor="t">
            <a:spAutoFit/>
          </a:bodyPr>
          <a:lstStyle/>
          <a:p>
            <a:pPr algn="ctr">
              <a:lnSpc>
                <a:spcPts val="4400"/>
              </a:lnSpc>
            </a:pPr>
            <a:r>
              <a:rPr lang="en-US" sz="5000">
                <a:solidFill>
                  <a:srgbClr val="D1B266"/>
                </a:solidFill>
                <a:latin typeface="Arial" panose="020B0604020202020204" pitchFamily="34" charset="0"/>
                <a:cs typeface="Arial" panose="020B0604020202020204" pitchFamily="34" charset="0"/>
              </a:rPr>
              <a:t>Member #5</a:t>
            </a:r>
          </a:p>
        </p:txBody>
      </p:sp>
      <p:sp>
        <p:nvSpPr>
          <p:cNvPr id="18" name="TextBox 18"/>
          <p:cNvSpPr txBox="1"/>
          <p:nvPr/>
        </p:nvSpPr>
        <p:spPr>
          <a:xfrm>
            <a:off x="828550" y="5713246"/>
            <a:ext cx="6206900" cy="564257"/>
          </a:xfrm>
          <a:prstGeom prst="rect">
            <a:avLst/>
          </a:prstGeom>
        </p:spPr>
        <p:txBody>
          <a:bodyPr lIns="0" tIns="0" rIns="0" bIns="0" rtlCol="0" anchor="t">
            <a:spAutoFit/>
          </a:bodyPr>
          <a:lstStyle/>
          <a:p>
            <a:pPr algn="ctr">
              <a:lnSpc>
                <a:spcPts val="4400"/>
              </a:lnSpc>
            </a:pPr>
            <a:r>
              <a:rPr lang="en-US" sz="5000">
                <a:solidFill>
                  <a:srgbClr val="D1B266"/>
                </a:solidFill>
                <a:latin typeface="Arial" panose="020B0604020202020204" pitchFamily="34" charset="0"/>
                <a:cs typeface="Arial" panose="020B0604020202020204" pitchFamily="34" charset="0"/>
              </a:rPr>
              <a:t>Member#1</a:t>
            </a:r>
          </a:p>
        </p:txBody>
      </p:sp>
      <p:sp>
        <p:nvSpPr>
          <p:cNvPr id="19" name="TextBox 19"/>
          <p:cNvSpPr txBox="1"/>
          <p:nvPr/>
        </p:nvSpPr>
        <p:spPr>
          <a:xfrm>
            <a:off x="3150826" y="9497767"/>
            <a:ext cx="6206900" cy="564257"/>
          </a:xfrm>
          <a:prstGeom prst="rect">
            <a:avLst/>
          </a:prstGeom>
        </p:spPr>
        <p:txBody>
          <a:bodyPr lIns="0" tIns="0" rIns="0" bIns="0" rtlCol="0" anchor="t">
            <a:spAutoFit/>
          </a:bodyPr>
          <a:lstStyle/>
          <a:p>
            <a:pPr algn="ctr">
              <a:lnSpc>
                <a:spcPts val="4400"/>
              </a:lnSpc>
            </a:pPr>
            <a:r>
              <a:rPr lang="en-US" sz="5000">
                <a:solidFill>
                  <a:srgbClr val="D1B266"/>
                </a:solidFill>
                <a:latin typeface="Arial" panose="020B0604020202020204" pitchFamily="34" charset="0"/>
                <a:cs typeface="Arial" panose="020B0604020202020204" pitchFamily="34" charset="0"/>
              </a:rPr>
              <a:t>Member#4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8A888"/>
        </a:solidFill>
        <a:effectLst/>
      </p:bgPr>
    </p:bg>
    <p:spTree>
      <p:nvGrpSpPr>
        <p:cNvPr id="1" name=""/>
        <p:cNvGrpSpPr/>
        <p:nvPr/>
      </p:nvGrpSpPr>
      <p:grpSpPr>
        <a:xfrm>
          <a:off x="0" y="0"/>
          <a:ext cx="0" cy="0"/>
          <a:chOff x="0" y="0"/>
          <a:chExt cx="0" cy="0"/>
        </a:xfrm>
      </p:grpSpPr>
      <p:sp>
        <p:nvSpPr>
          <p:cNvPr id="2" name="TextBox 2"/>
          <p:cNvSpPr txBox="1"/>
          <p:nvPr/>
        </p:nvSpPr>
        <p:spPr>
          <a:xfrm>
            <a:off x="1442622" y="2650271"/>
            <a:ext cx="15402755" cy="1333698"/>
          </a:xfrm>
          <a:prstGeom prst="rect">
            <a:avLst/>
          </a:prstGeom>
        </p:spPr>
        <p:txBody>
          <a:bodyPr lIns="0" tIns="0" rIns="0" bIns="0" rtlCol="0" anchor="t">
            <a:spAutoFit/>
          </a:bodyPr>
          <a:lstStyle/>
          <a:p>
            <a:pPr algn="ctr">
              <a:lnSpc>
                <a:spcPts val="10382"/>
              </a:lnSpc>
            </a:pPr>
            <a:r>
              <a:rPr lang="en-US" sz="12508">
                <a:solidFill>
                  <a:srgbClr val="5F1A1F"/>
                </a:solidFill>
                <a:latin typeface="Arial" panose="020B0604020202020204" pitchFamily="34" charset="0"/>
                <a:cs typeface="Arial" panose="020B0604020202020204" pitchFamily="34" charset="0"/>
              </a:rPr>
              <a:t>TOPIC OUTLINE</a:t>
            </a:r>
          </a:p>
        </p:txBody>
      </p:sp>
      <p:sp>
        <p:nvSpPr>
          <p:cNvPr id="3" name="Freeform 3"/>
          <p:cNvSpPr/>
          <p:nvPr/>
        </p:nvSpPr>
        <p:spPr>
          <a:xfrm>
            <a:off x="12796894" y="0"/>
            <a:ext cx="7305788" cy="1288475"/>
          </a:xfrm>
          <a:custGeom>
            <a:avLst/>
            <a:gdLst/>
            <a:ahLst/>
            <a:cxnLst/>
            <a:rect l="l" t="t" r="r" b="b"/>
            <a:pathLst>
              <a:path w="7305788" h="1288475">
                <a:moveTo>
                  <a:pt x="0" y="0"/>
                </a:moveTo>
                <a:lnTo>
                  <a:pt x="7305788" y="0"/>
                </a:lnTo>
                <a:lnTo>
                  <a:pt x="7305788" y="1288475"/>
                </a:lnTo>
                <a:lnTo>
                  <a:pt x="0" y="128847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5491106" y="0"/>
            <a:ext cx="7305788" cy="1288475"/>
          </a:xfrm>
          <a:custGeom>
            <a:avLst/>
            <a:gdLst/>
            <a:ahLst/>
            <a:cxnLst/>
            <a:rect l="l" t="t" r="r" b="b"/>
            <a:pathLst>
              <a:path w="7305788" h="1288475">
                <a:moveTo>
                  <a:pt x="0" y="0"/>
                </a:moveTo>
                <a:lnTo>
                  <a:pt x="7305788" y="0"/>
                </a:lnTo>
                <a:lnTo>
                  <a:pt x="7305788" y="1288475"/>
                </a:lnTo>
                <a:lnTo>
                  <a:pt x="0" y="128847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814682" y="0"/>
            <a:ext cx="7305788" cy="1288475"/>
          </a:xfrm>
          <a:custGeom>
            <a:avLst/>
            <a:gdLst/>
            <a:ahLst/>
            <a:cxnLst/>
            <a:rect l="l" t="t" r="r" b="b"/>
            <a:pathLst>
              <a:path w="7305788" h="1288475">
                <a:moveTo>
                  <a:pt x="0" y="0"/>
                </a:moveTo>
                <a:lnTo>
                  <a:pt x="7305788" y="0"/>
                </a:lnTo>
                <a:lnTo>
                  <a:pt x="7305788" y="1288475"/>
                </a:lnTo>
                <a:lnTo>
                  <a:pt x="0" y="128847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2566504" y="6833680"/>
            <a:ext cx="6425675" cy="577081"/>
          </a:xfrm>
          <a:prstGeom prst="rect">
            <a:avLst/>
          </a:prstGeom>
        </p:spPr>
        <p:txBody>
          <a:bodyPr lIns="0" tIns="0" rIns="0" bIns="0" rtlCol="0" anchor="t">
            <a:spAutoFit/>
          </a:bodyPr>
          <a:lstStyle/>
          <a:p>
            <a:pPr>
              <a:lnSpc>
                <a:spcPts val="4455"/>
              </a:lnSpc>
            </a:pPr>
            <a:r>
              <a:rPr lang="en-US" sz="4400">
                <a:solidFill>
                  <a:srgbClr val="1F222B"/>
                </a:solidFill>
                <a:latin typeface="Arial" panose="020B0604020202020204" pitchFamily="34" charset="0"/>
                <a:cs typeface="Arial" panose="020B0604020202020204" pitchFamily="34" charset="0"/>
              </a:rPr>
              <a:t>ER Diagram</a:t>
            </a:r>
          </a:p>
        </p:txBody>
      </p:sp>
      <p:sp>
        <p:nvSpPr>
          <p:cNvPr id="7" name="Freeform 7"/>
          <p:cNvSpPr/>
          <p:nvPr/>
        </p:nvSpPr>
        <p:spPr>
          <a:xfrm rot="-2595023">
            <a:off x="1091118" y="6833359"/>
            <a:ext cx="1193495" cy="655337"/>
          </a:xfrm>
          <a:custGeom>
            <a:avLst/>
            <a:gdLst/>
            <a:ahLst/>
            <a:cxnLst/>
            <a:rect l="l" t="t" r="r" b="b"/>
            <a:pathLst>
              <a:path w="1193495" h="655337">
                <a:moveTo>
                  <a:pt x="0" y="0"/>
                </a:moveTo>
                <a:lnTo>
                  <a:pt x="1193495" y="0"/>
                </a:lnTo>
                <a:lnTo>
                  <a:pt x="1193495" y="655337"/>
                </a:lnTo>
                <a:lnTo>
                  <a:pt x="0" y="655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TextBox 8"/>
          <p:cNvSpPr txBox="1"/>
          <p:nvPr/>
        </p:nvSpPr>
        <p:spPr>
          <a:xfrm>
            <a:off x="2566504" y="5124751"/>
            <a:ext cx="6425675" cy="423193"/>
          </a:xfrm>
          <a:prstGeom prst="rect">
            <a:avLst/>
          </a:prstGeom>
        </p:spPr>
        <p:txBody>
          <a:bodyPr lIns="0" tIns="0" rIns="0" bIns="0" rtlCol="0" anchor="t">
            <a:spAutoFit/>
          </a:bodyPr>
          <a:lstStyle/>
          <a:p>
            <a:pPr>
              <a:lnSpc>
                <a:spcPts val="3283"/>
              </a:lnSpc>
            </a:pPr>
            <a:r>
              <a:rPr lang="en-US" sz="4400">
                <a:solidFill>
                  <a:srgbClr val="1F222B"/>
                </a:solidFill>
                <a:latin typeface="Arial" panose="020B0604020202020204" pitchFamily="34" charset="0"/>
                <a:cs typeface="Arial" panose="020B0604020202020204" pitchFamily="34" charset="0"/>
              </a:rPr>
              <a:t>Introduction</a:t>
            </a:r>
          </a:p>
        </p:txBody>
      </p:sp>
      <p:sp>
        <p:nvSpPr>
          <p:cNvPr id="9" name="Freeform 9"/>
          <p:cNvSpPr/>
          <p:nvPr/>
        </p:nvSpPr>
        <p:spPr>
          <a:xfrm rot="-2595023">
            <a:off x="1091118" y="4988561"/>
            <a:ext cx="1193495" cy="655337"/>
          </a:xfrm>
          <a:custGeom>
            <a:avLst/>
            <a:gdLst/>
            <a:ahLst/>
            <a:cxnLst/>
            <a:rect l="l" t="t" r="r" b="b"/>
            <a:pathLst>
              <a:path w="1193495" h="655337">
                <a:moveTo>
                  <a:pt x="0" y="0"/>
                </a:moveTo>
                <a:lnTo>
                  <a:pt x="1193495" y="0"/>
                </a:lnTo>
                <a:lnTo>
                  <a:pt x="1193495" y="655337"/>
                </a:lnTo>
                <a:lnTo>
                  <a:pt x="0" y="655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TextBox 10"/>
          <p:cNvSpPr txBox="1"/>
          <p:nvPr/>
        </p:nvSpPr>
        <p:spPr>
          <a:xfrm>
            <a:off x="10721939" y="5124751"/>
            <a:ext cx="6537361" cy="423193"/>
          </a:xfrm>
          <a:prstGeom prst="rect">
            <a:avLst/>
          </a:prstGeom>
        </p:spPr>
        <p:txBody>
          <a:bodyPr lIns="0" tIns="0" rIns="0" bIns="0" rtlCol="0" anchor="t">
            <a:spAutoFit/>
          </a:bodyPr>
          <a:lstStyle/>
          <a:p>
            <a:pPr>
              <a:lnSpc>
                <a:spcPts val="3283"/>
              </a:lnSpc>
            </a:pPr>
            <a:r>
              <a:rPr lang="en-US" sz="4400">
                <a:solidFill>
                  <a:srgbClr val="1F222B"/>
                </a:solidFill>
                <a:latin typeface="Arial" panose="020B0604020202020204" pitchFamily="34" charset="0"/>
                <a:cs typeface="Arial" panose="020B0604020202020204" pitchFamily="34" charset="0"/>
              </a:rPr>
              <a:t>Parent Tables</a:t>
            </a:r>
          </a:p>
        </p:txBody>
      </p:sp>
      <p:sp>
        <p:nvSpPr>
          <p:cNvPr id="11" name="Freeform 11"/>
          <p:cNvSpPr/>
          <p:nvPr/>
        </p:nvSpPr>
        <p:spPr>
          <a:xfrm rot="-2595023">
            <a:off x="9246553" y="4988561"/>
            <a:ext cx="1193495" cy="655337"/>
          </a:xfrm>
          <a:custGeom>
            <a:avLst/>
            <a:gdLst/>
            <a:ahLst/>
            <a:cxnLst/>
            <a:rect l="l" t="t" r="r" b="b"/>
            <a:pathLst>
              <a:path w="1193495" h="655337">
                <a:moveTo>
                  <a:pt x="0" y="0"/>
                </a:moveTo>
                <a:lnTo>
                  <a:pt x="1193495" y="0"/>
                </a:lnTo>
                <a:lnTo>
                  <a:pt x="1193495" y="655337"/>
                </a:lnTo>
                <a:lnTo>
                  <a:pt x="0" y="655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2" name="TextBox 12"/>
          <p:cNvSpPr txBox="1"/>
          <p:nvPr/>
        </p:nvSpPr>
        <p:spPr>
          <a:xfrm>
            <a:off x="10721939" y="6947980"/>
            <a:ext cx="6537361" cy="423193"/>
          </a:xfrm>
          <a:prstGeom prst="rect">
            <a:avLst/>
          </a:prstGeom>
        </p:spPr>
        <p:txBody>
          <a:bodyPr lIns="0" tIns="0" rIns="0" bIns="0" rtlCol="0" anchor="t">
            <a:spAutoFit/>
          </a:bodyPr>
          <a:lstStyle/>
          <a:p>
            <a:pPr>
              <a:lnSpc>
                <a:spcPts val="3283"/>
              </a:lnSpc>
            </a:pPr>
            <a:r>
              <a:rPr lang="en-US" sz="4400">
                <a:solidFill>
                  <a:srgbClr val="1F222B"/>
                </a:solidFill>
                <a:latin typeface="Arial" panose="020B0604020202020204" pitchFamily="34" charset="0"/>
                <a:cs typeface="Arial" panose="020B0604020202020204" pitchFamily="34" charset="0"/>
              </a:rPr>
              <a:t>Relational Tables</a:t>
            </a:r>
          </a:p>
        </p:txBody>
      </p:sp>
      <p:sp>
        <p:nvSpPr>
          <p:cNvPr id="13" name="Freeform 13"/>
          <p:cNvSpPr/>
          <p:nvPr/>
        </p:nvSpPr>
        <p:spPr>
          <a:xfrm rot="-2595023">
            <a:off x="9246553" y="6833359"/>
            <a:ext cx="1193495" cy="655337"/>
          </a:xfrm>
          <a:custGeom>
            <a:avLst/>
            <a:gdLst/>
            <a:ahLst/>
            <a:cxnLst/>
            <a:rect l="l" t="t" r="r" b="b"/>
            <a:pathLst>
              <a:path w="1193495" h="655337">
                <a:moveTo>
                  <a:pt x="0" y="0"/>
                </a:moveTo>
                <a:lnTo>
                  <a:pt x="1193495" y="0"/>
                </a:lnTo>
                <a:lnTo>
                  <a:pt x="1193495" y="655337"/>
                </a:lnTo>
                <a:lnTo>
                  <a:pt x="0" y="655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4" name="Freeform 14"/>
          <p:cNvSpPr/>
          <p:nvPr/>
        </p:nvSpPr>
        <p:spPr>
          <a:xfrm rot="-2595023">
            <a:off x="1241465" y="8680902"/>
            <a:ext cx="1193495" cy="655337"/>
          </a:xfrm>
          <a:custGeom>
            <a:avLst/>
            <a:gdLst/>
            <a:ahLst/>
            <a:cxnLst/>
            <a:rect l="l" t="t" r="r" b="b"/>
            <a:pathLst>
              <a:path w="1193495" h="655337">
                <a:moveTo>
                  <a:pt x="0" y="0"/>
                </a:moveTo>
                <a:lnTo>
                  <a:pt x="1193495" y="0"/>
                </a:lnTo>
                <a:lnTo>
                  <a:pt x="1193495" y="655337"/>
                </a:lnTo>
                <a:lnTo>
                  <a:pt x="0" y="655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5" name="TextBox 15"/>
          <p:cNvSpPr txBox="1"/>
          <p:nvPr/>
        </p:nvSpPr>
        <p:spPr>
          <a:xfrm>
            <a:off x="2497378" y="8650425"/>
            <a:ext cx="6425675" cy="577081"/>
          </a:xfrm>
          <a:prstGeom prst="rect">
            <a:avLst/>
          </a:prstGeom>
        </p:spPr>
        <p:txBody>
          <a:bodyPr lIns="0" tIns="0" rIns="0" bIns="0" rtlCol="0" anchor="t">
            <a:spAutoFit/>
          </a:bodyPr>
          <a:lstStyle/>
          <a:p>
            <a:pPr>
              <a:lnSpc>
                <a:spcPts val="4455"/>
              </a:lnSpc>
            </a:pPr>
            <a:r>
              <a:rPr lang="en-US" sz="4400">
                <a:solidFill>
                  <a:srgbClr val="1F222B"/>
                </a:solidFill>
                <a:latin typeface="Arial" panose="020B0604020202020204" pitchFamily="34" charset="0"/>
                <a:cs typeface="Arial" panose="020B0604020202020204" pitchFamily="34" charset="0"/>
              </a:rPr>
              <a:t>Schema Diagram</a:t>
            </a:r>
          </a:p>
        </p:txBody>
      </p:sp>
      <p:sp>
        <p:nvSpPr>
          <p:cNvPr id="16" name="Freeform 16"/>
          <p:cNvSpPr/>
          <p:nvPr/>
        </p:nvSpPr>
        <p:spPr>
          <a:xfrm rot="-2595023">
            <a:off x="9246553" y="8680902"/>
            <a:ext cx="1193495" cy="655337"/>
          </a:xfrm>
          <a:custGeom>
            <a:avLst/>
            <a:gdLst/>
            <a:ahLst/>
            <a:cxnLst/>
            <a:rect l="l" t="t" r="r" b="b"/>
            <a:pathLst>
              <a:path w="1193495" h="655337">
                <a:moveTo>
                  <a:pt x="0" y="0"/>
                </a:moveTo>
                <a:lnTo>
                  <a:pt x="1193495" y="0"/>
                </a:lnTo>
                <a:lnTo>
                  <a:pt x="1193495" y="655337"/>
                </a:lnTo>
                <a:lnTo>
                  <a:pt x="0" y="655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7" name="TextBox 17"/>
          <p:cNvSpPr txBox="1"/>
          <p:nvPr/>
        </p:nvSpPr>
        <p:spPr>
          <a:xfrm>
            <a:off x="10721939" y="8757372"/>
            <a:ext cx="6537361" cy="423193"/>
          </a:xfrm>
          <a:prstGeom prst="rect">
            <a:avLst/>
          </a:prstGeom>
        </p:spPr>
        <p:txBody>
          <a:bodyPr lIns="0" tIns="0" rIns="0" bIns="0" rtlCol="0" anchor="t">
            <a:spAutoFit/>
          </a:bodyPr>
          <a:lstStyle/>
          <a:p>
            <a:pPr>
              <a:lnSpc>
                <a:spcPts val="3283"/>
              </a:lnSpc>
            </a:pPr>
            <a:r>
              <a:rPr lang="en-US" sz="4400">
                <a:solidFill>
                  <a:srgbClr val="1F222B"/>
                </a:solidFill>
                <a:latin typeface="Arial" panose="020B0604020202020204" pitchFamily="34" charset="0"/>
                <a:cs typeface="Arial" panose="020B0604020202020204" pitchFamily="34" charset="0"/>
              </a:rPr>
              <a:t>Features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F1A1F"/>
        </a:solidFill>
        <a:effectLst/>
      </p:bgPr>
    </p:bg>
    <p:spTree>
      <p:nvGrpSpPr>
        <p:cNvPr id="1" name=""/>
        <p:cNvGrpSpPr/>
        <p:nvPr/>
      </p:nvGrpSpPr>
      <p:grpSpPr>
        <a:xfrm>
          <a:off x="0" y="0"/>
          <a:ext cx="0" cy="0"/>
          <a:chOff x="0" y="0"/>
          <a:chExt cx="0" cy="0"/>
        </a:xfrm>
      </p:grpSpPr>
      <p:sp>
        <p:nvSpPr>
          <p:cNvPr id="2" name="TextBox 2"/>
          <p:cNvSpPr txBox="1"/>
          <p:nvPr/>
        </p:nvSpPr>
        <p:spPr>
          <a:xfrm>
            <a:off x="683494" y="1003897"/>
            <a:ext cx="12029477" cy="1308050"/>
          </a:xfrm>
          <a:prstGeom prst="rect">
            <a:avLst/>
          </a:prstGeom>
        </p:spPr>
        <p:txBody>
          <a:bodyPr lIns="0" tIns="0" rIns="0" bIns="0" rtlCol="0" anchor="t">
            <a:spAutoFit/>
          </a:bodyPr>
          <a:lstStyle/>
          <a:p>
            <a:pPr>
              <a:lnSpc>
                <a:spcPts val="10146"/>
              </a:lnSpc>
            </a:pPr>
            <a:r>
              <a:rPr lang="en-US" sz="11529">
                <a:solidFill>
                  <a:srgbClr val="D1B266"/>
                </a:solidFill>
                <a:latin typeface="Arial" panose="020B0604020202020204" pitchFamily="34" charset="0"/>
                <a:cs typeface="Arial" panose="020B0604020202020204" pitchFamily="34" charset="0"/>
              </a:rPr>
              <a:t>INTRODUCTION</a:t>
            </a:r>
          </a:p>
        </p:txBody>
      </p:sp>
      <p:sp>
        <p:nvSpPr>
          <p:cNvPr id="3" name="TextBox 3"/>
          <p:cNvSpPr txBox="1"/>
          <p:nvPr/>
        </p:nvSpPr>
        <p:spPr>
          <a:xfrm>
            <a:off x="310685" y="2754710"/>
            <a:ext cx="10621543" cy="6826233"/>
          </a:xfrm>
          <a:prstGeom prst="rect">
            <a:avLst/>
          </a:prstGeom>
        </p:spPr>
        <p:txBody>
          <a:bodyPr lIns="0" tIns="0" rIns="0" bIns="0" rtlCol="0" anchor="t">
            <a:spAutoFit/>
          </a:bodyPr>
          <a:lstStyle/>
          <a:p>
            <a:pPr>
              <a:lnSpc>
                <a:spcPts val="4512"/>
              </a:lnSpc>
            </a:pPr>
            <a:r>
              <a:rPr lang="en-US" sz="3222">
                <a:solidFill>
                  <a:srgbClr val="FDFAF0"/>
                </a:solidFill>
                <a:latin typeface="Arial" panose="020B0604020202020204" pitchFamily="34" charset="0"/>
                <a:cs typeface="Arial" panose="020B0604020202020204" pitchFamily="34" charset="0"/>
              </a:rPr>
              <a:t>The project's primary goal is to design and create a user-friendly movie theatre management system, a computerized system that is effective and simple to use. The main aim of our system is to provide customers with a means of showing current movies schedules &amp; forthcoming movies,searching,  registration, login and pre-booking.</a:t>
            </a:r>
          </a:p>
          <a:p>
            <a:pPr>
              <a:lnSpc>
                <a:spcPts val="4512"/>
              </a:lnSpc>
            </a:pPr>
            <a:r>
              <a:rPr lang="en-US" sz="3222">
                <a:solidFill>
                  <a:srgbClr val="FDFAF0"/>
                </a:solidFill>
                <a:latin typeface="Arial" panose="020B0604020202020204" pitchFamily="34" charset="0"/>
                <a:cs typeface="Arial" panose="020B0604020202020204" pitchFamily="34" charset="0"/>
              </a:rPr>
              <a:t>It is a web-based program. We consider that the user will be more effective if they can easily access and use the system. Admins can use the system to add and remove data, which will update the webpage in accordance with the data in the database. </a:t>
            </a:r>
          </a:p>
        </p:txBody>
      </p:sp>
      <p:sp>
        <p:nvSpPr>
          <p:cNvPr id="4" name="Freeform 4"/>
          <p:cNvSpPr/>
          <p:nvPr/>
        </p:nvSpPr>
        <p:spPr>
          <a:xfrm rot="-1960399">
            <a:off x="11009167" y="-462776"/>
            <a:ext cx="12500266" cy="6568321"/>
          </a:xfrm>
          <a:custGeom>
            <a:avLst/>
            <a:gdLst/>
            <a:ahLst/>
            <a:cxnLst/>
            <a:rect l="l" t="t" r="r" b="b"/>
            <a:pathLst>
              <a:path w="12500266" h="6568321">
                <a:moveTo>
                  <a:pt x="0" y="0"/>
                </a:moveTo>
                <a:lnTo>
                  <a:pt x="12500266" y="0"/>
                </a:lnTo>
                <a:lnTo>
                  <a:pt x="12500266" y="6568322"/>
                </a:lnTo>
                <a:lnTo>
                  <a:pt x="0" y="656832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222B"/>
        </a:solidFill>
        <a:effectLst/>
      </p:bgPr>
    </p:bg>
    <p:spTree>
      <p:nvGrpSpPr>
        <p:cNvPr id="1" name=""/>
        <p:cNvGrpSpPr/>
        <p:nvPr/>
      </p:nvGrpSpPr>
      <p:grpSpPr>
        <a:xfrm>
          <a:off x="0" y="0"/>
          <a:ext cx="0" cy="0"/>
          <a:chOff x="0" y="0"/>
          <a:chExt cx="0" cy="0"/>
        </a:xfrm>
      </p:grpSpPr>
      <p:grpSp>
        <p:nvGrpSpPr>
          <p:cNvPr id="2" name="Group 2"/>
          <p:cNvGrpSpPr/>
          <p:nvPr/>
        </p:nvGrpSpPr>
        <p:grpSpPr>
          <a:xfrm>
            <a:off x="0" y="7992151"/>
            <a:ext cx="18288000" cy="2294849"/>
            <a:chOff x="0" y="0"/>
            <a:chExt cx="6186311" cy="776282"/>
          </a:xfrm>
        </p:grpSpPr>
        <p:sp>
          <p:nvSpPr>
            <p:cNvPr id="3" name="Freeform 3"/>
            <p:cNvSpPr/>
            <p:nvPr/>
          </p:nvSpPr>
          <p:spPr>
            <a:xfrm>
              <a:off x="0" y="0"/>
              <a:ext cx="6186311" cy="776282"/>
            </a:xfrm>
            <a:custGeom>
              <a:avLst/>
              <a:gdLst/>
              <a:ahLst/>
              <a:cxnLst/>
              <a:rect l="l" t="t" r="r" b="b"/>
              <a:pathLst>
                <a:path w="6186311" h="776282">
                  <a:moveTo>
                    <a:pt x="0" y="0"/>
                  </a:moveTo>
                  <a:lnTo>
                    <a:pt x="6186311" y="0"/>
                  </a:lnTo>
                  <a:lnTo>
                    <a:pt x="6186311" y="776282"/>
                  </a:lnTo>
                  <a:lnTo>
                    <a:pt x="0" y="776282"/>
                  </a:lnTo>
                  <a:close/>
                </a:path>
              </a:pathLst>
            </a:custGeom>
            <a:solidFill>
              <a:srgbClr val="C8A888"/>
            </a:solidFill>
          </p:spPr>
        </p:sp>
      </p:grpSp>
      <p:sp>
        <p:nvSpPr>
          <p:cNvPr id="4" name="Freeform 4"/>
          <p:cNvSpPr/>
          <p:nvPr/>
        </p:nvSpPr>
        <p:spPr>
          <a:xfrm>
            <a:off x="9144000" y="0"/>
            <a:ext cx="7305788" cy="1288475"/>
          </a:xfrm>
          <a:custGeom>
            <a:avLst/>
            <a:gdLst/>
            <a:ahLst/>
            <a:cxnLst/>
            <a:rect l="l" t="t" r="r" b="b"/>
            <a:pathLst>
              <a:path w="7305788" h="1288475">
                <a:moveTo>
                  <a:pt x="0" y="0"/>
                </a:moveTo>
                <a:lnTo>
                  <a:pt x="7305788" y="0"/>
                </a:lnTo>
                <a:lnTo>
                  <a:pt x="7305788" y="1288475"/>
                </a:lnTo>
                <a:lnTo>
                  <a:pt x="0" y="128847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838212" y="0"/>
            <a:ext cx="7305788" cy="1288475"/>
          </a:xfrm>
          <a:custGeom>
            <a:avLst/>
            <a:gdLst/>
            <a:ahLst/>
            <a:cxnLst/>
            <a:rect l="l" t="t" r="r" b="b"/>
            <a:pathLst>
              <a:path w="7305788" h="1288475">
                <a:moveTo>
                  <a:pt x="0" y="0"/>
                </a:moveTo>
                <a:lnTo>
                  <a:pt x="7305788" y="0"/>
                </a:lnTo>
                <a:lnTo>
                  <a:pt x="7305788" y="1288475"/>
                </a:lnTo>
                <a:lnTo>
                  <a:pt x="0" y="128847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1030246" y="-777182"/>
            <a:ext cx="4117893" cy="4050509"/>
          </a:xfrm>
          <a:custGeom>
            <a:avLst/>
            <a:gdLst/>
            <a:ahLst/>
            <a:cxnLst/>
            <a:rect l="l" t="t" r="r" b="b"/>
            <a:pathLst>
              <a:path w="4117893" h="4050509">
                <a:moveTo>
                  <a:pt x="4117892" y="0"/>
                </a:moveTo>
                <a:lnTo>
                  <a:pt x="0" y="0"/>
                </a:lnTo>
                <a:lnTo>
                  <a:pt x="0" y="4050509"/>
                </a:lnTo>
                <a:lnTo>
                  <a:pt x="4117892" y="4050509"/>
                </a:lnTo>
                <a:lnTo>
                  <a:pt x="4117892"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14503922" y="-777182"/>
            <a:ext cx="4117893" cy="4050509"/>
          </a:xfrm>
          <a:custGeom>
            <a:avLst/>
            <a:gdLst/>
            <a:ahLst/>
            <a:cxnLst/>
            <a:rect l="l" t="t" r="r" b="b"/>
            <a:pathLst>
              <a:path w="4117893" h="4050509">
                <a:moveTo>
                  <a:pt x="0" y="0"/>
                </a:moveTo>
                <a:lnTo>
                  <a:pt x="4117893" y="0"/>
                </a:lnTo>
                <a:lnTo>
                  <a:pt x="4117893" y="4050509"/>
                </a:lnTo>
                <a:lnTo>
                  <a:pt x="0" y="40505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4374294" y="827252"/>
            <a:ext cx="10129628" cy="1168781"/>
          </a:xfrm>
          <a:prstGeom prst="rect">
            <a:avLst/>
          </a:prstGeom>
        </p:spPr>
        <p:txBody>
          <a:bodyPr lIns="0" tIns="0" rIns="0" bIns="0" rtlCol="0" anchor="t">
            <a:spAutoFit/>
          </a:bodyPr>
          <a:lstStyle/>
          <a:p>
            <a:pPr>
              <a:lnSpc>
                <a:spcPts val="8890"/>
              </a:lnSpc>
            </a:pPr>
            <a:r>
              <a:rPr lang="en-US" sz="10711">
                <a:solidFill>
                  <a:srgbClr val="D1B266"/>
                </a:solidFill>
                <a:latin typeface="Arial" panose="020B0604020202020204" pitchFamily="34" charset="0"/>
                <a:cs typeface="Arial" panose="020B0604020202020204" pitchFamily="34" charset="0"/>
              </a:rPr>
              <a:t>ER DIAGRAM</a:t>
            </a:r>
          </a:p>
        </p:txBody>
      </p:sp>
      <p:pic>
        <p:nvPicPr>
          <p:cNvPr id="10" name="Picture 9"/>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087647" y="2111648"/>
            <a:ext cx="10475953" cy="79848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222B"/>
        </a:solidFill>
        <a:effectLst/>
      </p:bgPr>
    </p:bg>
    <p:spTree>
      <p:nvGrpSpPr>
        <p:cNvPr id="1" name=""/>
        <p:cNvGrpSpPr/>
        <p:nvPr/>
      </p:nvGrpSpPr>
      <p:grpSpPr>
        <a:xfrm>
          <a:off x="0" y="0"/>
          <a:ext cx="0" cy="0"/>
          <a:chOff x="0" y="0"/>
          <a:chExt cx="0" cy="0"/>
        </a:xfrm>
      </p:grpSpPr>
      <p:sp>
        <p:nvSpPr>
          <p:cNvPr id="2" name="TextBox 2"/>
          <p:cNvSpPr txBox="1"/>
          <p:nvPr/>
        </p:nvSpPr>
        <p:spPr>
          <a:xfrm>
            <a:off x="3467373" y="1346572"/>
            <a:ext cx="11737097" cy="1138197"/>
          </a:xfrm>
          <a:prstGeom prst="rect">
            <a:avLst/>
          </a:prstGeom>
        </p:spPr>
        <p:txBody>
          <a:bodyPr lIns="0" tIns="0" rIns="0" bIns="0" rtlCol="0" anchor="t">
            <a:spAutoFit/>
          </a:bodyPr>
          <a:lstStyle/>
          <a:p>
            <a:pPr>
              <a:lnSpc>
                <a:spcPts val="8793"/>
              </a:lnSpc>
            </a:pPr>
            <a:r>
              <a:rPr lang="en-US" sz="9992">
                <a:solidFill>
                  <a:srgbClr val="D1B266"/>
                </a:solidFill>
                <a:latin typeface="Arial" panose="020B0604020202020204" pitchFamily="34" charset="0"/>
                <a:cs typeface="Arial" panose="020B0604020202020204" pitchFamily="34" charset="0"/>
              </a:rPr>
              <a:t>SCHEMA DIAGRAM</a:t>
            </a:r>
          </a:p>
        </p:txBody>
      </p:sp>
      <p:sp>
        <p:nvSpPr>
          <p:cNvPr id="3" name="Freeform 3"/>
          <p:cNvSpPr/>
          <p:nvPr/>
        </p:nvSpPr>
        <p:spPr>
          <a:xfrm>
            <a:off x="2440601" y="185433"/>
            <a:ext cx="7305788" cy="1288475"/>
          </a:xfrm>
          <a:custGeom>
            <a:avLst/>
            <a:gdLst/>
            <a:ahLst/>
            <a:cxnLst/>
            <a:rect l="l" t="t" r="r" b="b"/>
            <a:pathLst>
              <a:path w="7305788" h="1288475">
                <a:moveTo>
                  <a:pt x="0" y="0"/>
                </a:moveTo>
                <a:lnTo>
                  <a:pt x="7305788" y="0"/>
                </a:lnTo>
                <a:lnTo>
                  <a:pt x="7305788" y="1288476"/>
                </a:lnTo>
                <a:lnTo>
                  <a:pt x="0" y="12884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9746389" y="59886"/>
            <a:ext cx="7305788" cy="1288475"/>
          </a:xfrm>
          <a:custGeom>
            <a:avLst/>
            <a:gdLst/>
            <a:ahLst/>
            <a:cxnLst/>
            <a:rect l="l" t="t" r="r" b="b"/>
            <a:pathLst>
              <a:path w="7305788" h="1288475">
                <a:moveTo>
                  <a:pt x="0" y="0"/>
                </a:moveTo>
                <a:lnTo>
                  <a:pt x="7305787" y="0"/>
                </a:lnTo>
                <a:lnTo>
                  <a:pt x="7305787" y="1288476"/>
                </a:lnTo>
                <a:lnTo>
                  <a:pt x="0" y="12884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flipH="1">
            <a:off x="-650520" y="-551346"/>
            <a:ext cx="4117893" cy="4050509"/>
          </a:xfrm>
          <a:custGeom>
            <a:avLst/>
            <a:gdLst/>
            <a:ahLst/>
            <a:cxnLst/>
            <a:rect l="l" t="t" r="r" b="b"/>
            <a:pathLst>
              <a:path w="4117893" h="4050509">
                <a:moveTo>
                  <a:pt x="4117893" y="0"/>
                </a:moveTo>
                <a:lnTo>
                  <a:pt x="0" y="0"/>
                </a:lnTo>
                <a:lnTo>
                  <a:pt x="0" y="4050509"/>
                </a:lnTo>
                <a:lnTo>
                  <a:pt x="4117893" y="4050509"/>
                </a:lnTo>
                <a:lnTo>
                  <a:pt x="4117893"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flipH="1">
            <a:off x="14414772" y="-551346"/>
            <a:ext cx="4117893" cy="4050509"/>
          </a:xfrm>
          <a:custGeom>
            <a:avLst/>
            <a:gdLst/>
            <a:ahLst/>
            <a:cxnLst/>
            <a:rect l="l" t="t" r="r" b="b"/>
            <a:pathLst>
              <a:path w="4117893" h="4050509">
                <a:moveTo>
                  <a:pt x="4117893" y="0"/>
                </a:moveTo>
                <a:lnTo>
                  <a:pt x="0" y="0"/>
                </a:lnTo>
                <a:lnTo>
                  <a:pt x="0" y="4050509"/>
                </a:lnTo>
                <a:lnTo>
                  <a:pt x="4117893" y="4050509"/>
                </a:lnTo>
                <a:lnTo>
                  <a:pt x="4117893"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7" name="Group 7"/>
          <p:cNvGrpSpPr/>
          <p:nvPr/>
        </p:nvGrpSpPr>
        <p:grpSpPr>
          <a:xfrm>
            <a:off x="0" y="7992151"/>
            <a:ext cx="18288000" cy="2294849"/>
            <a:chOff x="0" y="0"/>
            <a:chExt cx="6186311" cy="776282"/>
          </a:xfrm>
        </p:grpSpPr>
        <p:sp>
          <p:nvSpPr>
            <p:cNvPr id="8" name="Freeform 8"/>
            <p:cNvSpPr/>
            <p:nvPr/>
          </p:nvSpPr>
          <p:spPr>
            <a:xfrm>
              <a:off x="0" y="0"/>
              <a:ext cx="6186311" cy="776282"/>
            </a:xfrm>
            <a:custGeom>
              <a:avLst/>
              <a:gdLst/>
              <a:ahLst/>
              <a:cxnLst/>
              <a:rect l="l" t="t" r="r" b="b"/>
              <a:pathLst>
                <a:path w="6186311" h="776282">
                  <a:moveTo>
                    <a:pt x="0" y="0"/>
                  </a:moveTo>
                  <a:lnTo>
                    <a:pt x="6186311" y="0"/>
                  </a:lnTo>
                  <a:lnTo>
                    <a:pt x="6186311" y="776282"/>
                  </a:lnTo>
                  <a:lnTo>
                    <a:pt x="0" y="776282"/>
                  </a:lnTo>
                  <a:close/>
                </a:path>
              </a:pathLst>
            </a:custGeom>
            <a:solidFill>
              <a:srgbClr val="C8A888"/>
            </a:solidFill>
          </p:spPr>
        </p:sp>
      </p:grpSp>
      <p:pic>
        <p:nvPicPr>
          <p:cNvPr id="10" name="Picture 9"/>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38600" y="2503759"/>
            <a:ext cx="8991600" cy="75248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F1A1F"/>
        </a:solidFill>
        <a:effectLst/>
      </p:bgPr>
    </p:bg>
    <p:spTree>
      <p:nvGrpSpPr>
        <p:cNvPr id="1" name=""/>
        <p:cNvGrpSpPr/>
        <p:nvPr/>
      </p:nvGrpSpPr>
      <p:grpSpPr>
        <a:xfrm>
          <a:off x="0" y="0"/>
          <a:ext cx="0" cy="0"/>
          <a:chOff x="0" y="0"/>
          <a:chExt cx="0" cy="0"/>
        </a:xfrm>
      </p:grpSpPr>
      <p:grpSp>
        <p:nvGrpSpPr>
          <p:cNvPr id="2" name="Group 2"/>
          <p:cNvGrpSpPr/>
          <p:nvPr/>
        </p:nvGrpSpPr>
        <p:grpSpPr>
          <a:xfrm>
            <a:off x="0" y="7992151"/>
            <a:ext cx="18288000" cy="2294849"/>
            <a:chOff x="0" y="0"/>
            <a:chExt cx="6186311" cy="776282"/>
          </a:xfrm>
        </p:grpSpPr>
        <p:sp>
          <p:nvSpPr>
            <p:cNvPr id="3" name="Freeform 3"/>
            <p:cNvSpPr/>
            <p:nvPr/>
          </p:nvSpPr>
          <p:spPr>
            <a:xfrm>
              <a:off x="0" y="0"/>
              <a:ext cx="6186311" cy="776282"/>
            </a:xfrm>
            <a:custGeom>
              <a:avLst/>
              <a:gdLst/>
              <a:ahLst/>
              <a:cxnLst/>
              <a:rect l="l" t="t" r="r" b="b"/>
              <a:pathLst>
                <a:path w="6186311" h="776282">
                  <a:moveTo>
                    <a:pt x="0" y="0"/>
                  </a:moveTo>
                  <a:lnTo>
                    <a:pt x="6186311" y="0"/>
                  </a:lnTo>
                  <a:lnTo>
                    <a:pt x="6186311" y="776282"/>
                  </a:lnTo>
                  <a:lnTo>
                    <a:pt x="0" y="776282"/>
                  </a:lnTo>
                  <a:close/>
                </a:path>
              </a:pathLst>
            </a:custGeom>
            <a:solidFill>
              <a:srgbClr val="1F222B"/>
            </a:solidFill>
          </p:spPr>
        </p:sp>
      </p:grpSp>
      <p:sp>
        <p:nvSpPr>
          <p:cNvPr id="4" name="Freeform 4"/>
          <p:cNvSpPr/>
          <p:nvPr/>
        </p:nvSpPr>
        <p:spPr>
          <a:xfrm>
            <a:off x="13150064" y="-779875"/>
            <a:ext cx="8818902" cy="2581533"/>
          </a:xfrm>
          <a:custGeom>
            <a:avLst/>
            <a:gdLst/>
            <a:ahLst/>
            <a:cxnLst/>
            <a:rect l="l" t="t" r="r" b="b"/>
            <a:pathLst>
              <a:path w="8818902" h="2581533">
                <a:moveTo>
                  <a:pt x="0" y="0"/>
                </a:moveTo>
                <a:lnTo>
                  <a:pt x="8818902" y="0"/>
                </a:lnTo>
                <a:lnTo>
                  <a:pt x="8818902" y="2581533"/>
                </a:lnTo>
                <a:lnTo>
                  <a:pt x="0" y="258153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1282343" y="1962049"/>
            <a:ext cx="5976957" cy="6979461"/>
          </a:xfrm>
          <a:custGeom>
            <a:avLst/>
            <a:gdLst/>
            <a:ahLst/>
            <a:cxnLst/>
            <a:rect l="l" t="t" r="r" b="b"/>
            <a:pathLst>
              <a:path w="5976957" h="6979461">
                <a:moveTo>
                  <a:pt x="0" y="0"/>
                </a:moveTo>
                <a:lnTo>
                  <a:pt x="5976957" y="0"/>
                </a:lnTo>
                <a:lnTo>
                  <a:pt x="5976957" y="6979461"/>
                </a:lnTo>
                <a:lnTo>
                  <a:pt x="0" y="697946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4710486" y="-779875"/>
            <a:ext cx="8818902" cy="2581533"/>
          </a:xfrm>
          <a:custGeom>
            <a:avLst/>
            <a:gdLst/>
            <a:ahLst/>
            <a:cxnLst/>
            <a:rect l="l" t="t" r="r" b="b"/>
            <a:pathLst>
              <a:path w="8818902" h="2581533">
                <a:moveTo>
                  <a:pt x="0" y="0"/>
                </a:moveTo>
                <a:lnTo>
                  <a:pt x="8818902" y="0"/>
                </a:lnTo>
                <a:lnTo>
                  <a:pt x="8818902" y="2581533"/>
                </a:lnTo>
                <a:lnTo>
                  <a:pt x="0" y="258153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3744583" y="-779875"/>
            <a:ext cx="8818902" cy="2581533"/>
          </a:xfrm>
          <a:custGeom>
            <a:avLst/>
            <a:gdLst/>
            <a:ahLst/>
            <a:cxnLst/>
            <a:rect l="l" t="t" r="r" b="b"/>
            <a:pathLst>
              <a:path w="8818902" h="2581533">
                <a:moveTo>
                  <a:pt x="0" y="0"/>
                </a:moveTo>
                <a:lnTo>
                  <a:pt x="8818901" y="0"/>
                </a:lnTo>
                <a:lnTo>
                  <a:pt x="8818901" y="2581533"/>
                </a:lnTo>
                <a:lnTo>
                  <a:pt x="0" y="258153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a:off x="11979262" y="2129500"/>
            <a:ext cx="4583120" cy="2166566"/>
          </a:xfrm>
          <a:custGeom>
            <a:avLst/>
            <a:gdLst/>
            <a:ahLst/>
            <a:cxnLst/>
            <a:rect l="l" t="t" r="r" b="b"/>
            <a:pathLst>
              <a:path w="4583120" h="2166566">
                <a:moveTo>
                  <a:pt x="0" y="0"/>
                </a:moveTo>
                <a:lnTo>
                  <a:pt x="4583120" y="0"/>
                </a:lnTo>
                <a:lnTo>
                  <a:pt x="4583120" y="2166565"/>
                </a:lnTo>
                <a:lnTo>
                  <a:pt x="0" y="216656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TextBox 9"/>
          <p:cNvSpPr txBox="1"/>
          <p:nvPr/>
        </p:nvSpPr>
        <p:spPr>
          <a:xfrm>
            <a:off x="372809" y="2200174"/>
            <a:ext cx="9844659" cy="936154"/>
          </a:xfrm>
          <a:prstGeom prst="rect">
            <a:avLst/>
          </a:prstGeom>
        </p:spPr>
        <p:txBody>
          <a:bodyPr wrap="square" lIns="0" tIns="0" rIns="0" bIns="0" rtlCol="0" anchor="t">
            <a:spAutoFit/>
          </a:bodyPr>
          <a:lstStyle/>
          <a:p>
            <a:pPr>
              <a:lnSpc>
                <a:spcPts val="7311"/>
              </a:lnSpc>
            </a:pPr>
            <a:r>
              <a:rPr lang="en-US" sz="8308" dirty="0">
                <a:solidFill>
                  <a:srgbClr val="D1B266"/>
                </a:solidFill>
                <a:latin typeface="Arial" panose="020B0604020202020204" pitchFamily="34" charset="0"/>
                <a:cs typeface="Arial" panose="020B0604020202020204" pitchFamily="34" charset="0"/>
              </a:rPr>
              <a:t>PARENT TABLES</a:t>
            </a:r>
          </a:p>
        </p:txBody>
      </p:sp>
      <p:sp>
        <p:nvSpPr>
          <p:cNvPr id="10" name="Freeform 10"/>
          <p:cNvSpPr/>
          <p:nvPr/>
        </p:nvSpPr>
        <p:spPr>
          <a:xfrm>
            <a:off x="11513386" y="5898305"/>
            <a:ext cx="8167603" cy="4336255"/>
          </a:xfrm>
          <a:custGeom>
            <a:avLst/>
            <a:gdLst/>
            <a:ahLst/>
            <a:cxnLst/>
            <a:rect l="l" t="t" r="r" b="b"/>
            <a:pathLst>
              <a:path w="8167603" h="4336255">
                <a:moveTo>
                  <a:pt x="0" y="0"/>
                </a:moveTo>
                <a:lnTo>
                  <a:pt x="8167603" y="0"/>
                </a:lnTo>
                <a:lnTo>
                  <a:pt x="8167603" y="4336255"/>
                </a:lnTo>
                <a:lnTo>
                  <a:pt x="0" y="4336255"/>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11" name="Group 11"/>
          <p:cNvGrpSpPr/>
          <p:nvPr/>
        </p:nvGrpSpPr>
        <p:grpSpPr>
          <a:xfrm>
            <a:off x="12720638" y="3377565"/>
            <a:ext cx="416243" cy="416243"/>
            <a:chOff x="0" y="0"/>
            <a:chExt cx="554990" cy="554990"/>
          </a:xfrm>
        </p:grpSpPr>
        <p:sp>
          <p:nvSpPr>
            <p:cNvPr id="12" name="Freeform 12"/>
            <p:cNvSpPr/>
            <p:nvPr/>
          </p:nvSpPr>
          <p:spPr>
            <a:xfrm>
              <a:off x="48260" y="44450"/>
              <a:ext cx="449580" cy="462280"/>
            </a:xfrm>
            <a:custGeom>
              <a:avLst/>
              <a:gdLst/>
              <a:ahLst/>
              <a:cxnLst/>
              <a:rect l="l" t="t" r="r" b="b"/>
              <a:pathLst>
                <a:path w="449580" h="462280">
                  <a:moveTo>
                    <a:pt x="448310" y="163830"/>
                  </a:moveTo>
                  <a:cubicBezTo>
                    <a:pt x="44958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2070" y="379730"/>
                    <a:pt x="34290" y="349250"/>
                  </a:cubicBezTo>
                  <a:cubicBezTo>
                    <a:pt x="16510" y="318770"/>
                    <a:pt x="5080" y="280670"/>
                    <a:pt x="2540" y="245110"/>
                  </a:cubicBezTo>
                  <a:cubicBezTo>
                    <a:pt x="0" y="209550"/>
                    <a:pt x="7620" y="168910"/>
                    <a:pt x="21590" y="137160"/>
                  </a:cubicBezTo>
                  <a:cubicBezTo>
                    <a:pt x="35560" y="10414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13" name="Group 13"/>
          <p:cNvGrpSpPr/>
          <p:nvPr/>
        </p:nvGrpSpPr>
        <p:grpSpPr>
          <a:xfrm>
            <a:off x="12467272" y="3469958"/>
            <a:ext cx="416243" cy="415290"/>
            <a:chOff x="0" y="0"/>
            <a:chExt cx="554990" cy="553720"/>
          </a:xfrm>
        </p:grpSpPr>
        <p:sp>
          <p:nvSpPr>
            <p:cNvPr id="14" name="Freeform 14"/>
            <p:cNvSpPr/>
            <p:nvPr/>
          </p:nvSpPr>
          <p:spPr>
            <a:xfrm>
              <a:off x="48260" y="44450"/>
              <a:ext cx="449580" cy="461010"/>
            </a:xfrm>
            <a:custGeom>
              <a:avLst/>
              <a:gdLst/>
              <a:ahLst/>
              <a:cxnLst/>
              <a:rect l="l" t="t" r="r" b="b"/>
              <a:pathLst>
                <a:path w="449580" h="461010">
                  <a:moveTo>
                    <a:pt x="449580" y="162560"/>
                  </a:moveTo>
                  <a:cubicBezTo>
                    <a:pt x="449580" y="307340"/>
                    <a:pt x="431800" y="344170"/>
                    <a:pt x="410210" y="372110"/>
                  </a:cubicBezTo>
                  <a:cubicBezTo>
                    <a:pt x="388620" y="400050"/>
                    <a:pt x="356870" y="425450"/>
                    <a:pt x="325120" y="439420"/>
                  </a:cubicBezTo>
                  <a:cubicBezTo>
                    <a:pt x="293370" y="453390"/>
                    <a:pt x="252730" y="461010"/>
                    <a:pt x="217170" y="458470"/>
                  </a:cubicBezTo>
                  <a:cubicBezTo>
                    <a:pt x="181610" y="455930"/>
                    <a:pt x="143510" y="444500"/>
                    <a:pt x="113030" y="426720"/>
                  </a:cubicBezTo>
                  <a:cubicBezTo>
                    <a:pt x="82550" y="40894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15" name="Group 15"/>
          <p:cNvGrpSpPr/>
          <p:nvPr/>
        </p:nvGrpSpPr>
        <p:grpSpPr>
          <a:xfrm>
            <a:off x="12630150" y="3212783"/>
            <a:ext cx="474345" cy="490538"/>
            <a:chOff x="0" y="0"/>
            <a:chExt cx="632460" cy="654050"/>
          </a:xfrm>
        </p:grpSpPr>
        <p:sp>
          <p:nvSpPr>
            <p:cNvPr id="16" name="Freeform 16"/>
            <p:cNvSpPr/>
            <p:nvPr/>
          </p:nvSpPr>
          <p:spPr>
            <a:xfrm>
              <a:off x="44450" y="49530"/>
              <a:ext cx="538480" cy="556260"/>
            </a:xfrm>
            <a:custGeom>
              <a:avLst/>
              <a:gdLst/>
              <a:ahLst/>
              <a:cxnLst/>
              <a:rect l="l" t="t" r="r" b="b"/>
              <a:pathLst>
                <a:path w="538480" h="556260">
                  <a:moveTo>
                    <a:pt x="52070" y="179070"/>
                  </a:moveTo>
                  <a:cubicBezTo>
                    <a:pt x="200660" y="20320"/>
                    <a:pt x="222250" y="13970"/>
                    <a:pt x="246380" y="7620"/>
                  </a:cubicBezTo>
                  <a:cubicBezTo>
                    <a:pt x="270510" y="1270"/>
                    <a:pt x="297180" y="0"/>
                    <a:pt x="321310" y="1270"/>
                  </a:cubicBezTo>
                  <a:cubicBezTo>
                    <a:pt x="346710" y="2540"/>
                    <a:pt x="372110" y="8890"/>
                    <a:pt x="394970" y="19050"/>
                  </a:cubicBezTo>
                  <a:cubicBezTo>
                    <a:pt x="417830" y="29210"/>
                    <a:pt x="439420" y="43180"/>
                    <a:pt x="458470" y="59690"/>
                  </a:cubicBezTo>
                  <a:cubicBezTo>
                    <a:pt x="477520" y="76200"/>
                    <a:pt x="494030" y="97790"/>
                    <a:pt x="506730" y="119380"/>
                  </a:cubicBezTo>
                  <a:cubicBezTo>
                    <a:pt x="519430" y="140970"/>
                    <a:pt x="528320" y="166370"/>
                    <a:pt x="533400" y="190500"/>
                  </a:cubicBezTo>
                  <a:cubicBezTo>
                    <a:pt x="538480" y="214630"/>
                    <a:pt x="538480" y="241300"/>
                    <a:pt x="534670" y="266700"/>
                  </a:cubicBezTo>
                  <a:cubicBezTo>
                    <a:pt x="530860" y="290830"/>
                    <a:pt x="524510" y="316230"/>
                    <a:pt x="513080" y="339090"/>
                  </a:cubicBezTo>
                  <a:cubicBezTo>
                    <a:pt x="501650" y="360680"/>
                    <a:pt x="486410" y="382270"/>
                    <a:pt x="468630" y="400050"/>
                  </a:cubicBezTo>
                  <a:cubicBezTo>
                    <a:pt x="450850" y="417830"/>
                    <a:pt x="429260" y="433070"/>
                    <a:pt x="407670" y="444500"/>
                  </a:cubicBezTo>
                  <a:cubicBezTo>
                    <a:pt x="384810" y="455930"/>
                    <a:pt x="359410" y="463550"/>
                    <a:pt x="335280" y="467360"/>
                  </a:cubicBezTo>
                  <a:cubicBezTo>
                    <a:pt x="309880" y="471170"/>
                    <a:pt x="283210" y="469900"/>
                    <a:pt x="259080" y="464820"/>
                  </a:cubicBezTo>
                  <a:cubicBezTo>
                    <a:pt x="234950" y="459740"/>
                    <a:pt x="209550" y="450850"/>
                    <a:pt x="187960" y="439420"/>
                  </a:cubicBezTo>
                  <a:cubicBezTo>
                    <a:pt x="166370" y="426720"/>
                    <a:pt x="144780" y="411480"/>
                    <a:pt x="128270" y="392430"/>
                  </a:cubicBezTo>
                  <a:cubicBezTo>
                    <a:pt x="111760" y="373380"/>
                    <a:pt x="97790" y="350520"/>
                    <a:pt x="87630" y="327660"/>
                  </a:cubicBezTo>
                  <a:cubicBezTo>
                    <a:pt x="77470" y="304800"/>
                    <a:pt x="72390" y="279400"/>
                    <a:pt x="69850" y="254000"/>
                  </a:cubicBezTo>
                  <a:cubicBezTo>
                    <a:pt x="67310" y="229870"/>
                    <a:pt x="68580" y="203200"/>
                    <a:pt x="74930" y="179070"/>
                  </a:cubicBezTo>
                  <a:cubicBezTo>
                    <a:pt x="81280" y="154940"/>
                    <a:pt x="91440" y="130810"/>
                    <a:pt x="105410" y="109220"/>
                  </a:cubicBezTo>
                  <a:cubicBezTo>
                    <a:pt x="119380" y="87630"/>
                    <a:pt x="137160" y="67310"/>
                    <a:pt x="156210" y="52070"/>
                  </a:cubicBezTo>
                  <a:cubicBezTo>
                    <a:pt x="175260" y="36830"/>
                    <a:pt x="198120" y="24130"/>
                    <a:pt x="220980" y="15240"/>
                  </a:cubicBezTo>
                  <a:cubicBezTo>
                    <a:pt x="243840" y="6350"/>
                    <a:pt x="270510" y="1270"/>
                    <a:pt x="295910" y="1270"/>
                  </a:cubicBezTo>
                  <a:cubicBezTo>
                    <a:pt x="321310" y="1270"/>
                    <a:pt x="346710" y="3810"/>
                    <a:pt x="370840" y="11430"/>
                  </a:cubicBezTo>
                  <a:cubicBezTo>
                    <a:pt x="394970" y="19050"/>
                    <a:pt x="419100" y="30480"/>
                    <a:pt x="439420" y="44450"/>
                  </a:cubicBezTo>
                  <a:cubicBezTo>
                    <a:pt x="459740" y="58420"/>
                    <a:pt x="478790" y="77470"/>
                    <a:pt x="492760" y="97790"/>
                  </a:cubicBezTo>
                  <a:cubicBezTo>
                    <a:pt x="508000" y="118110"/>
                    <a:pt x="519430" y="140970"/>
                    <a:pt x="527050" y="165100"/>
                  </a:cubicBezTo>
                  <a:cubicBezTo>
                    <a:pt x="534670" y="189230"/>
                    <a:pt x="538480" y="215900"/>
                    <a:pt x="537210" y="241300"/>
                  </a:cubicBezTo>
                  <a:cubicBezTo>
                    <a:pt x="535940" y="266700"/>
                    <a:pt x="534670" y="287020"/>
                    <a:pt x="523240" y="314960"/>
                  </a:cubicBezTo>
                  <a:cubicBezTo>
                    <a:pt x="504190" y="358140"/>
                    <a:pt x="450850" y="429260"/>
                    <a:pt x="412750" y="467360"/>
                  </a:cubicBezTo>
                  <a:cubicBezTo>
                    <a:pt x="383540" y="496570"/>
                    <a:pt x="358140" y="520700"/>
                    <a:pt x="325120" y="534670"/>
                  </a:cubicBezTo>
                  <a:cubicBezTo>
                    <a:pt x="292100" y="548640"/>
                    <a:pt x="251460" y="556260"/>
                    <a:pt x="215900" y="553720"/>
                  </a:cubicBezTo>
                  <a:cubicBezTo>
                    <a:pt x="180340" y="551180"/>
                    <a:pt x="137160" y="533400"/>
                    <a:pt x="110490" y="519430"/>
                  </a:cubicBezTo>
                  <a:cubicBezTo>
                    <a:pt x="91440" y="509270"/>
                    <a:pt x="81280" y="501650"/>
                    <a:pt x="67310" y="485140"/>
                  </a:cubicBezTo>
                  <a:cubicBezTo>
                    <a:pt x="48260" y="462280"/>
                    <a:pt x="21590" y="424180"/>
                    <a:pt x="11430" y="389890"/>
                  </a:cubicBezTo>
                  <a:cubicBezTo>
                    <a:pt x="1270" y="355600"/>
                    <a:pt x="0" y="314960"/>
                    <a:pt x="6350" y="279400"/>
                  </a:cubicBezTo>
                  <a:cubicBezTo>
                    <a:pt x="12700" y="243840"/>
                    <a:pt x="52070" y="179070"/>
                    <a:pt x="52070" y="179070"/>
                  </a:cubicBezTo>
                </a:path>
              </a:pathLst>
            </a:custGeom>
            <a:solidFill>
              <a:srgbClr val="FDFAF0"/>
            </a:solidFill>
            <a:ln>
              <a:noFill/>
            </a:ln>
          </p:spPr>
        </p:sp>
      </p:grpSp>
      <p:grpSp>
        <p:nvGrpSpPr>
          <p:cNvPr id="17" name="Group 17"/>
          <p:cNvGrpSpPr/>
          <p:nvPr/>
        </p:nvGrpSpPr>
        <p:grpSpPr>
          <a:xfrm>
            <a:off x="12444412" y="3262312"/>
            <a:ext cx="416243" cy="416243"/>
            <a:chOff x="0" y="0"/>
            <a:chExt cx="554990" cy="554990"/>
          </a:xfrm>
        </p:grpSpPr>
        <p:sp>
          <p:nvSpPr>
            <p:cNvPr id="18" name="Freeform 18"/>
            <p:cNvSpPr/>
            <p:nvPr/>
          </p:nvSpPr>
          <p:spPr>
            <a:xfrm>
              <a:off x="48260" y="44450"/>
              <a:ext cx="449580" cy="462280"/>
            </a:xfrm>
            <a:custGeom>
              <a:avLst/>
              <a:gdLst/>
              <a:ahLst/>
              <a:cxnLst/>
              <a:rect l="l" t="t" r="r" b="b"/>
              <a:pathLst>
                <a:path w="449580" h="462280">
                  <a:moveTo>
                    <a:pt x="448310" y="163830"/>
                  </a:moveTo>
                  <a:cubicBezTo>
                    <a:pt x="44958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3340" y="379730"/>
                    <a:pt x="35560" y="349250"/>
                  </a:cubicBezTo>
                  <a:cubicBezTo>
                    <a:pt x="17780" y="318770"/>
                    <a:pt x="5080" y="280670"/>
                    <a:pt x="2540" y="245110"/>
                  </a:cubicBezTo>
                  <a:cubicBezTo>
                    <a:pt x="0" y="209550"/>
                    <a:pt x="6350" y="168910"/>
                    <a:pt x="21590" y="137160"/>
                  </a:cubicBezTo>
                  <a:cubicBezTo>
                    <a:pt x="36830" y="105410"/>
                    <a:pt x="62230" y="73660"/>
                    <a:pt x="90170" y="52070"/>
                  </a:cubicBezTo>
                  <a:cubicBezTo>
                    <a:pt x="118110" y="3048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19" name="Group 19"/>
          <p:cNvGrpSpPr/>
          <p:nvPr/>
        </p:nvGrpSpPr>
        <p:grpSpPr>
          <a:xfrm>
            <a:off x="12482512" y="3128962"/>
            <a:ext cx="3426142" cy="648652"/>
            <a:chOff x="0" y="0"/>
            <a:chExt cx="4568190" cy="864870"/>
          </a:xfrm>
        </p:grpSpPr>
        <p:sp>
          <p:nvSpPr>
            <p:cNvPr id="20" name="Freeform 20"/>
            <p:cNvSpPr/>
            <p:nvPr/>
          </p:nvSpPr>
          <p:spPr>
            <a:xfrm>
              <a:off x="49530" y="38100"/>
              <a:ext cx="4470400" cy="792480"/>
            </a:xfrm>
            <a:custGeom>
              <a:avLst/>
              <a:gdLst/>
              <a:ahLst/>
              <a:cxnLst/>
              <a:rect l="l" t="t" r="r" b="b"/>
              <a:pathLst>
                <a:path w="4470400" h="792480">
                  <a:moveTo>
                    <a:pt x="306070" y="185420"/>
                  </a:moveTo>
                  <a:cubicBezTo>
                    <a:pt x="497840" y="226060"/>
                    <a:pt x="556260" y="220980"/>
                    <a:pt x="675640" y="220980"/>
                  </a:cubicBezTo>
                  <a:cubicBezTo>
                    <a:pt x="993140" y="219710"/>
                    <a:pt x="2115820" y="201930"/>
                    <a:pt x="2426970" y="176530"/>
                  </a:cubicBezTo>
                  <a:cubicBezTo>
                    <a:pt x="2540000" y="167640"/>
                    <a:pt x="2553970" y="152400"/>
                    <a:pt x="2658110" y="144780"/>
                  </a:cubicBezTo>
                  <a:cubicBezTo>
                    <a:pt x="2872740" y="129540"/>
                    <a:pt x="3435350" y="187960"/>
                    <a:pt x="3646170" y="137160"/>
                  </a:cubicBezTo>
                  <a:cubicBezTo>
                    <a:pt x="3754120" y="111760"/>
                    <a:pt x="3794760" y="43180"/>
                    <a:pt x="3877310" y="21590"/>
                  </a:cubicBezTo>
                  <a:cubicBezTo>
                    <a:pt x="3963670" y="0"/>
                    <a:pt x="4086860" y="8890"/>
                    <a:pt x="4156710" y="12700"/>
                  </a:cubicBezTo>
                  <a:cubicBezTo>
                    <a:pt x="4198620" y="15240"/>
                    <a:pt x="4224020" y="17780"/>
                    <a:pt x="4255770" y="27940"/>
                  </a:cubicBezTo>
                  <a:cubicBezTo>
                    <a:pt x="4287520" y="38100"/>
                    <a:pt x="4318000" y="54610"/>
                    <a:pt x="4344670" y="74930"/>
                  </a:cubicBezTo>
                  <a:cubicBezTo>
                    <a:pt x="4371340" y="95250"/>
                    <a:pt x="4395470" y="120650"/>
                    <a:pt x="4414520" y="148590"/>
                  </a:cubicBezTo>
                  <a:cubicBezTo>
                    <a:pt x="4433570" y="176530"/>
                    <a:pt x="4447540" y="208280"/>
                    <a:pt x="4456430" y="240030"/>
                  </a:cubicBezTo>
                  <a:cubicBezTo>
                    <a:pt x="4465320" y="271780"/>
                    <a:pt x="4469130" y="307340"/>
                    <a:pt x="4467860" y="340360"/>
                  </a:cubicBezTo>
                  <a:cubicBezTo>
                    <a:pt x="4466590" y="373380"/>
                    <a:pt x="4457700" y="407670"/>
                    <a:pt x="4446270" y="438150"/>
                  </a:cubicBezTo>
                  <a:cubicBezTo>
                    <a:pt x="4433570" y="468630"/>
                    <a:pt x="4417060" y="499110"/>
                    <a:pt x="4395470" y="524510"/>
                  </a:cubicBezTo>
                  <a:cubicBezTo>
                    <a:pt x="4373880" y="549910"/>
                    <a:pt x="4345940" y="572770"/>
                    <a:pt x="4318000" y="590550"/>
                  </a:cubicBezTo>
                  <a:cubicBezTo>
                    <a:pt x="4290060" y="607060"/>
                    <a:pt x="4257040" y="619760"/>
                    <a:pt x="4225290" y="627380"/>
                  </a:cubicBezTo>
                  <a:cubicBezTo>
                    <a:pt x="4193540" y="635000"/>
                    <a:pt x="4157980" y="637540"/>
                    <a:pt x="4124960" y="633730"/>
                  </a:cubicBezTo>
                  <a:cubicBezTo>
                    <a:pt x="4091940" y="629920"/>
                    <a:pt x="4057650" y="619760"/>
                    <a:pt x="4027170" y="605790"/>
                  </a:cubicBezTo>
                  <a:cubicBezTo>
                    <a:pt x="3996690" y="591820"/>
                    <a:pt x="3967480" y="572770"/>
                    <a:pt x="3943350" y="549910"/>
                  </a:cubicBezTo>
                  <a:cubicBezTo>
                    <a:pt x="3919220" y="527050"/>
                    <a:pt x="3897630" y="499110"/>
                    <a:pt x="3882390" y="469900"/>
                  </a:cubicBezTo>
                  <a:cubicBezTo>
                    <a:pt x="3867150" y="440690"/>
                    <a:pt x="3855720" y="407670"/>
                    <a:pt x="3850640" y="374650"/>
                  </a:cubicBezTo>
                  <a:cubicBezTo>
                    <a:pt x="3845560" y="341630"/>
                    <a:pt x="3845560" y="307340"/>
                    <a:pt x="3850640" y="274320"/>
                  </a:cubicBezTo>
                  <a:cubicBezTo>
                    <a:pt x="3855720" y="241300"/>
                    <a:pt x="3867150" y="208280"/>
                    <a:pt x="3882390" y="179070"/>
                  </a:cubicBezTo>
                  <a:cubicBezTo>
                    <a:pt x="3897630" y="149860"/>
                    <a:pt x="3919220" y="120650"/>
                    <a:pt x="3943350" y="97790"/>
                  </a:cubicBezTo>
                  <a:cubicBezTo>
                    <a:pt x="3967480" y="74930"/>
                    <a:pt x="3996690" y="55880"/>
                    <a:pt x="4025900" y="41910"/>
                  </a:cubicBezTo>
                  <a:cubicBezTo>
                    <a:pt x="4056380" y="27940"/>
                    <a:pt x="4089400" y="17780"/>
                    <a:pt x="4122420" y="13970"/>
                  </a:cubicBezTo>
                  <a:cubicBezTo>
                    <a:pt x="4155440" y="10160"/>
                    <a:pt x="4191000" y="11430"/>
                    <a:pt x="4224020" y="19050"/>
                  </a:cubicBezTo>
                  <a:cubicBezTo>
                    <a:pt x="4255770" y="26670"/>
                    <a:pt x="4288790" y="40640"/>
                    <a:pt x="4316730" y="57150"/>
                  </a:cubicBezTo>
                  <a:cubicBezTo>
                    <a:pt x="4344670" y="74930"/>
                    <a:pt x="4372610" y="96520"/>
                    <a:pt x="4394200" y="121920"/>
                  </a:cubicBezTo>
                  <a:cubicBezTo>
                    <a:pt x="4415790" y="147320"/>
                    <a:pt x="4433570" y="177800"/>
                    <a:pt x="4446270" y="208280"/>
                  </a:cubicBezTo>
                  <a:cubicBezTo>
                    <a:pt x="4458970" y="238760"/>
                    <a:pt x="4465320" y="273050"/>
                    <a:pt x="4467860" y="306070"/>
                  </a:cubicBezTo>
                  <a:cubicBezTo>
                    <a:pt x="4470400" y="339090"/>
                    <a:pt x="4466590" y="374650"/>
                    <a:pt x="4457700" y="406400"/>
                  </a:cubicBezTo>
                  <a:cubicBezTo>
                    <a:pt x="4448810" y="438150"/>
                    <a:pt x="4434840" y="469900"/>
                    <a:pt x="4415790" y="497840"/>
                  </a:cubicBezTo>
                  <a:cubicBezTo>
                    <a:pt x="4396740" y="525780"/>
                    <a:pt x="4372610" y="551180"/>
                    <a:pt x="4345940" y="571500"/>
                  </a:cubicBezTo>
                  <a:cubicBezTo>
                    <a:pt x="4319270" y="591820"/>
                    <a:pt x="4297680" y="605790"/>
                    <a:pt x="4257040" y="618490"/>
                  </a:cubicBezTo>
                  <a:cubicBezTo>
                    <a:pt x="4180840" y="642620"/>
                    <a:pt x="4015740" y="640080"/>
                    <a:pt x="3909060" y="665480"/>
                  </a:cubicBezTo>
                  <a:cubicBezTo>
                    <a:pt x="3813810" y="688340"/>
                    <a:pt x="3764280" y="736600"/>
                    <a:pt x="3646170" y="755650"/>
                  </a:cubicBezTo>
                  <a:cubicBezTo>
                    <a:pt x="3421380" y="792480"/>
                    <a:pt x="2866390" y="739140"/>
                    <a:pt x="2636520" y="749300"/>
                  </a:cubicBezTo>
                  <a:cubicBezTo>
                    <a:pt x="2517140" y="754380"/>
                    <a:pt x="2489200" y="770890"/>
                    <a:pt x="2364740" y="775970"/>
                  </a:cubicBezTo>
                  <a:cubicBezTo>
                    <a:pt x="2089150" y="786130"/>
                    <a:pt x="1367790" y="756920"/>
                    <a:pt x="1032510" y="746760"/>
                  </a:cubicBezTo>
                  <a:cubicBezTo>
                    <a:pt x="829310" y="740410"/>
                    <a:pt x="678180" y="740410"/>
                    <a:pt x="543560" y="726440"/>
                  </a:cubicBezTo>
                  <a:cubicBezTo>
                    <a:pt x="447040" y="716280"/>
                    <a:pt x="364490" y="701040"/>
                    <a:pt x="297180" y="684530"/>
                  </a:cubicBezTo>
                  <a:cubicBezTo>
                    <a:pt x="248920" y="673100"/>
                    <a:pt x="212090" y="662940"/>
                    <a:pt x="173990" y="646430"/>
                  </a:cubicBezTo>
                  <a:cubicBezTo>
                    <a:pt x="138430" y="631190"/>
                    <a:pt x="101600" y="614680"/>
                    <a:pt x="74930" y="589280"/>
                  </a:cubicBezTo>
                  <a:cubicBezTo>
                    <a:pt x="48260" y="563880"/>
                    <a:pt x="24130" y="521970"/>
                    <a:pt x="12700" y="492760"/>
                  </a:cubicBezTo>
                  <a:cubicBezTo>
                    <a:pt x="3810" y="472440"/>
                    <a:pt x="1270" y="458470"/>
                    <a:pt x="1270" y="435610"/>
                  </a:cubicBezTo>
                  <a:cubicBezTo>
                    <a:pt x="0" y="403860"/>
                    <a:pt x="8890" y="351790"/>
                    <a:pt x="19050" y="322580"/>
                  </a:cubicBezTo>
                  <a:cubicBezTo>
                    <a:pt x="26670" y="300990"/>
                    <a:pt x="34290" y="288290"/>
                    <a:pt x="48260" y="271780"/>
                  </a:cubicBezTo>
                  <a:cubicBezTo>
                    <a:pt x="68580" y="247650"/>
                    <a:pt x="102870" y="215900"/>
                    <a:pt x="135890" y="199390"/>
                  </a:cubicBezTo>
                  <a:cubicBezTo>
                    <a:pt x="168910" y="182880"/>
                    <a:pt x="217170" y="177800"/>
                    <a:pt x="248920" y="176530"/>
                  </a:cubicBezTo>
                  <a:cubicBezTo>
                    <a:pt x="270510" y="176530"/>
                    <a:pt x="306070" y="185420"/>
                    <a:pt x="306070" y="185420"/>
                  </a:cubicBezTo>
                </a:path>
              </a:pathLst>
            </a:custGeom>
            <a:solidFill>
              <a:srgbClr val="FDFAF0"/>
            </a:solidFill>
            <a:ln>
              <a:noFill/>
            </a:ln>
          </p:spPr>
        </p:sp>
      </p:grpSp>
      <p:grpSp>
        <p:nvGrpSpPr>
          <p:cNvPr id="21" name="Group 21"/>
          <p:cNvGrpSpPr/>
          <p:nvPr/>
        </p:nvGrpSpPr>
        <p:grpSpPr>
          <a:xfrm>
            <a:off x="15597188" y="3469958"/>
            <a:ext cx="416243" cy="415290"/>
            <a:chOff x="0" y="0"/>
            <a:chExt cx="554990" cy="553720"/>
          </a:xfrm>
        </p:grpSpPr>
        <p:sp>
          <p:nvSpPr>
            <p:cNvPr id="22" name="Freeform 22"/>
            <p:cNvSpPr/>
            <p:nvPr/>
          </p:nvSpPr>
          <p:spPr>
            <a:xfrm>
              <a:off x="48260" y="44450"/>
              <a:ext cx="449580" cy="461010"/>
            </a:xfrm>
            <a:custGeom>
              <a:avLst/>
              <a:gdLst/>
              <a:ahLst/>
              <a:cxnLst/>
              <a:rect l="l" t="t" r="r" b="b"/>
              <a:pathLst>
                <a:path w="449580" h="461010">
                  <a:moveTo>
                    <a:pt x="449580" y="162560"/>
                  </a:moveTo>
                  <a:cubicBezTo>
                    <a:pt x="449580" y="307340"/>
                    <a:pt x="431800" y="344170"/>
                    <a:pt x="410210" y="372110"/>
                  </a:cubicBezTo>
                  <a:cubicBezTo>
                    <a:pt x="388620" y="400050"/>
                    <a:pt x="356870" y="425450"/>
                    <a:pt x="325120" y="439420"/>
                  </a:cubicBezTo>
                  <a:cubicBezTo>
                    <a:pt x="293370" y="453390"/>
                    <a:pt x="252730" y="461010"/>
                    <a:pt x="217170" y="458470"/>
                  </a:cubicBezTo>
                  <a:cubicBezTo>
                    <a:pt x="181610" y="455930"/>
                    <a:pt x="143510" y="444500"/>
                    <a:pt x="113030" y="426720"/>
                  </a:cubicBezTo>
                  <a:cubicBezTo>
                    <a:pt x="82550" y="40894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23" name="Group 23"/>
          <p:cNvGrpSpPr/>
          <p:nvPr/>
        </p:nvGrpSpPr>
        <p:grpSpPr>
          <a:xfrm>
            <a:off x="15597188" y="3262312"/>
            <a:ext cx="416243" cy="416243"/>
            <a:chOff x="0" y="0"/>
            <a:chExt cx="554990" cy="554990"/>
          </a:xfrm>
        </p:grpSpPr>
        <p:sp>
          <p:nvSpPr>
            <p:cNvPr id="24" name="Freeform 24"/>
            <p:cNvSpPr/>
            <p:nvPr/>
          </p:nvSpPr>
          <p:spPr>
            <a:xfrm>
              <a:off x="48260" y="44450"/>
              <a:ext cx="449580" cy="462280"/>
            </a:xfrm>
            <a:custGeom>
              <a:avLst/>
              <a:gdLst/>
              <a:ahLst/>
              <a:cxnLst/>
              <a:rect l="l" t="t" r="r" b="b"/>
              <a:pathLst>
                <a:path w="449580" h="462280">
                  <a:moveTo>
                    <a:pt x="449580" y="163830"/>
                  </a:moveTo>
                  <a:cubicBezTo>
                    <a:pt x="449580" y="307340"/>
                    <a:pt x="431800" y="344170"/>
                    <a:pt x="410210" y="372110"/>
                  </a:cubicBezTo>
                  <a:cubicBezTo>
                    <a:pt x="388620" y="400050"/>
                    <a:pt x="356870" y="424180"/>
                    <a:pt x="325120" y="43942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25" name="Group 25"/>
          <p:cNvGrpSpPr/>
          <p:nvPr/>
        </p:nvGrpSpPr>
        <p:grpSpPr>
          <a:xfrm>
            <a:off x="15642907" y="3308985"/>
            <a:ext cx="416243" cy="415290"/>
            <a:chOff x="0" y="0"/>
            <a:chExt cx="554990" cy="553720"/>
          </a:xfrm>
        </p:grpSpPr>
        <p:sp>
          <p:nvSpPr>
            <p:cNvPr id="26" name="Freeform 26"/>
            <p:cNvSpPr/>
            <p:nvPr/>
          </p:nvSpPr>
          <p:spPr>
            <a:xfrm>
              <a:off x="48260" y="44450"/>
              <a:ext cx="449580" cy="461010"/>
            </a:xfrm>
            <a:custGeom>
              <a:avLst/>
              <a:gdLst/>
              <a:ahLst/>
              <a:cxnLst/>
              <a:rect l="l" t="t" r="r" b="b"/>
              <a:pathLst>
                <a:path w="449580" h="461010">
                  <a:moveTo>
                    <a:pt x="449580" y="162560"/>
                  </a:moveTo>
                  <a:cubicBezTo>
                    <a:pt x="449580" y="307340"/>
                    <a:pt x="433070" y="344170"/>
                    <a:pt x="411480" y="372110"/>
                  </a:cubicBezTo>
                  <a:cubicBezTo>
                    <a:pt x="389890" y="400050"/>
                    <a:pt x="356870" y="425450"/>
                    <a:pt x="325120" y="439420"/>
                  </a:cubicBezTo>
                  <a:cubicBezTo>
                    <a:pt x="292100" y="453390"/>
                    <a:pt x="252730" y="461010"/>
                    <a:pt x="217170" y="458470"/>
                  </a:cubicBezTo>
                  <a:cubicBezTo>
                    <a:pt x="181610" y="455930"/>
                    <a:pt x="143510" y="444500"/>
                    <a:pt x="113030" y="426720"/>
                  </a:cubicBezTo>
                  <a:cubicBezTo>
                    <a:pt x="82550" y="408940"/>
                    <a:pt x="53340" y="379730"/>
                    <a:pt x="35560" y="349250"/>
                  </a:cubicBezTo>
                  <a:cubicBezTo>
                    <a:pt x="16510" y="318770"/>
                    <a:pt x="5080" y="279400"/>
                    <a:pt x="2540" y="243840"/>
                  </a:cubicBezTo>
                  <a:cubicBezTo>
                    <a:pt x="0" y="208280"/>
                    <a:pt x="8890" y="168910"/>
                    <a:pt x="22860" y="137160"/>
                  </a:cubicBezTo>
                  <a:cubicBezTo>
                    <a:pt x="36830" y="105410"/>
                    <a:pt x="62230" y="72390"/>
                    <a:pt x="90170" y="50800"/>
                  </a:cubicBezTo>
                  <a:cubicBezTo>
                    <a:pt x="118110" y="29210"/>
                    <a:pt x="154940" y="12700"/>
                    <a:pt x="190500" y="6350"/>
                  </a:cubicBezTo>
                  <a:cubicBezTo>
                    <a:pt x="224790" y="0"/>
                    <a:pt x="265430" y="2540"/>
                    <a:pt x="299720" y="12700"/>
                  </a:cubicBezTo>
                  <a:cubicBezTo>
                    <a:pt x="332740" y="22860"/>
                    <a:pt x="392430" y="68580"/>
                    <a:pt x="392430" y="68580"/>
                  </a:cubicBezTo>
                </a:path>
              </a:pathLst>
            </a:custGeom>
            <a:solidFill>
              <a:srgbClr val="FDFAF0"/>
            </a:solidFill>
            <a:ln>
              <a:noFill/>
            </a:ln>
          </p:spPr>
        </p:sp>
      </p:grpSp>
      <p:grpSp>
        <p:nvGrpSpPr>
          <p:cNvPr id="27" name="Group 27"/>
          <p:cNvGrpSpPr/>
          <p:nvPr/>
        </p:nvGrpSpPr>
        <p:grpSpPr>
          <a:xfrm>
            <a:off x="13088302" y="3515678"/>
            <a:ext cx="416243" cy="416243"/>
            <a:chOff x="0" y="0"/>
            <a:chExt cx="554990" cy="554990"/>
          </a:xfrm>
        </p:grpSpPr>
        <p:sp>
          <p:nvSpPr>
            <p:cNvPr id="28" name="Freeform 28"/>
            <p:cNvSpPr/>
            <p:nvPr/>
          </p:nvSpPr>
          <p:spPr>
            <a:xfrm>
              <a:off x="48260" y="44450"/>
              <a:ext cx="449580" cy="462280"/>
            </a:xfrm>
            <a:custGeom>
              <a:avLst/>
              <a:gdLst/>
              <a:ahLst/>
              <a:cxnLst/>
              <a:rect l="l" t="t" r="r" b="b"/>
              <a:pathLst>
                <a:path w="449580" h="462280">
                  <a:moveTo>
                    <a:pt x="449580" y="16383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90500" y="6350"/>
                  </a:cubicBezTo>
                  <a:cubicBezTo>
                    <a:pt x="224790" y="0"/>
                    <a:pt x="265430" y="2540"/>
                    <a:pt x="299720" y="12700"/>
                  </a:cubicBezTo>
                  <a:cubicBezTo>
                    <a:pt x="332740" y="22860"/>
                    <a:pt x="392430" y="69850"/>
                    <a:pt x="392430" y="69850"/>
                  </a:cubicBezTo>
                </a:path>
              </a:pathLst>
            </a:custGeom>
            <a:solidFill>
              <a:srgbClr val="FDFAF0"/>
            </a:solidFill>
            <a:ln>
              <a:noFill/>
            </a:ln>
          </p:spPr>
        </p:sp>
      </p:grpSp>
      <p:sp>
        <p:nvSpPr>
          <p:cNvPr id="29" name="TextBox 29"/>
          <p:cNvSpPr txBox="1"/>
          <p:nvPr/>
        </p:nvSpPr>
        <p:spPr>
          <a:xfrm>
            <a:off x="664867" y="3691890"/>
            <a:ext cx="5388492" cy="5745163"/>
          </a:xfrm>
          <a:prstGeom prst="rect">
            <a:avLst/>
          </a:prstGeom>
        </p:spPr>
        <p:txBody>
          <a:bodyPr lIns="0" tIns="0" rIns="0" bIns="0" rtlCol="0" anchor="t">
            <a:spAutoFit/>
          </a:bodyPr>
          <a:lstStyle/>
          <a:p>
            <a:pPr marL="981882" lvl="1" indent="-490941">
              <a:lnSpc>
                <a:spcPts val="6366"/>
              </a:lnSpc>
              <a:buFont typeface="Arial"/>
              <a:buChar char="•"/>
            </a:pPr>
            <a:r>
              <a:rPr lang="en-US" sz="4547" dirty="0">
                <a:solidFill>
                  <a:srgbClr val="FDFAF0"/>
                </a:solidFill>
                <a:latin typeface="Arial" panose="020B0604020202020204" pitchFamily="34" charset="0"/>
                <a:cs typeface="Arial" panose="020B0604020202020204" pitchFamily="34" charset="0"/>
              </a:rPr>
              <a:t>Movie Theatre</a:t>
            </a:r>
          </a:p>
          <a:p>
            <a:pPr marL="981882" lvl="1" indent="-490941">
              <a:lnSpc>
                <a:spcPts val="6366"/>
              </a:lnSpc>
              <a:buFont typeface="Arial"/>
              <a:buChar char="•"/>
            </a:pPr>
            <a:r>
              <a:rPr lang="en-US" sz="4547" dirty="0">
                <a:solidFill>
                  <a:srgbClr val="FDFAF0"/>
                </a:solidFill>
                <a:latin typeface="Arial" panose="020B0604020202020204" pitchFamily="34" charset="0"/>
                <a:cs typeface="Arial" panose="020B0604020202020204" pitchFamily="34" charset="0"/>
              </a:rPr>
              <a:t>Customers</a:t>
            </a:r>
          </a:p>
          <a:p>
            <a:pPr marL="981882" lvl="1" indent="-490941">
              <a:lnSpc>
                <a:spcPts val="6366"/>
              </a:lnSpc>
              <a:buFont typeface="Arial"/>
              <a:buChar char="•"/>
            </a:pPr>
            <a:r>
              <a:rPr lang="en-US" sz="4547" dirty="0">
                <a:solidFill>
                  <a:srgbClr val="FDFAF0"/>
                </a:solidFill>
                <a:latin typeface="Arial" panose="020B0604020202020204" pitchFamily="34" charset="0"/>
                <a:cs typeface="Arial" panose="020B0604020202020204" pitchFamily="34" charset="0"/>
              </a:rPr>
              <a:t>Manager</a:t>
            </a:r>
          </a:p>
          <a:p>
            <a:pPr marL="981882" lvl="1" indent="-490941">
              <a:lnSpc>
                <a:spcPts val="6366"/>
              </a:lnSpc>
              <a:buFont typeface="Arial"/>
              <a:buChar char="•"/>
            </a:pPr>
            <a:r>
              <a:rPr lang="en-US" sz="4547" dirty="0">
                <a:solidFill>
                  <a:srgbClr val="FDFAF0"/>
                </a:solidFill>
                <a:latin typeface="Arial" panose="020B0604020202020204" pitchFamily="34" charset="0"/>
                <a:cs typeface="Arial" panose="020B0604020202020204" pitchFamily="34" charset="0"/>
              </a:rPr>
              <a:t>Forum</a:t>
            </a:r>
          </a:p>
          <a:p>
            <a:pPr marL="981882" lvl="1" indent="-490941">
              <a:lnSpc>
                <a:spcPts val="6366"/>
              </a:lnSpc>
              <a:buFont typeface="Arial"/>
              <a:buChar char="•"/>
            </a:pPr>
            <a:r>
              <a:rPr lang="en-US" sz="4547" dirty="0">
                <a:solidFill>
                  <a:srgbClr val="FDFAF0"/>
                </a:solidFill>
                <a:latin typeface="Arial" panose="020B0604020202020204" pitchFamily="34" charset="0"/>
                <a:cs typeface="Arial" panose="020B0604020202020204" pitchFamily="34" charset="0"/>
              </a:rPr>
              <a:t>Hall Room</a:t>
            </a:r>
          </a:p>
          <a:p>
            <a:pPr marL="981882" lvl="1" indent="-490941">
              <a:lnSpc>
                <a:spcPts val="6366"/>
              </a:lnSpc>
              <a:buFont typeface="Arial"/>
              <a:buChar char="•"/>
            </a:pPr>
            <a:r>
              <a:rPr lang="en-US" sz="4547" dirty="0">
                <a:solidFill>
                  <a:srgbClr val="FDFAF0"/>
                </a:solidFill>
                <a:latin typeface="Arial" panose="020B0604020202020204" pitchFamily="34" charset="0"/>
                <a:cs typeface="Arial" panose="020B0604020202020204" pitchFamily="34" charset="0"/>
              </a:rPr>
              <a:t>Movies</a:t>
            </a:r>
          </a:p>
          <a:p>
            <a:pPr marL="981882" lvl="1" indent="-490941">
              <a:lnSpc>
                <a:spcPts val="6366"/>
              </a:lnSpc>
              <a:buFont typeface="Arial"/>
              <a:buChar char="•"/>
            </a:pPr>
            <a:r>
              <a:rPr lang="en-US" sz="4547" dirty="0">
                <a:solidFill>
                  <a:srgbClr val="FDFAF0"/>
                </a:solidFill>
                <a:latin typeface="Arial" panose="020B0604020202020204" pitchFamily="34" charset="0"/>
                <a:cs typeface="Arial" panose="020B0604020202020204" pitchFamily="34" charset="0"/>
              </a:rPr>
              <a:t>Food Stall</a:t>
            </a:r>
          </a:p>
        </p:txBody>
      </p:sp>
      <p:sp>
        <p:nvSpPr>
          <p:cNvPr id="30" name="TextBox 30"/>
          <p:cNvSpPr txBox="1"/>
          <p:nvPr/>
        </p:nvSpPr>
        <p:spPr>
          <a:xfrm>
            <a:off x="6053360" y="2963462"/>
            <a:ext cx="4897675" cy="6463308"/>
          </a:xfrm>
          <a:prstGeom prst="rect">
            <a:avLst/>
          </a:prstGeom>
        </p:spPr>
        <p:txBody>
          <a:bodyPr lIns="0" tIns="0" rIns="0" bIns="0" rtlCol="0" anchor="t">
            <a:spAutoFit/>
          </a:bodyPr>
          <a:lstStyle/>
          <a:p>
            <a:pPr algn="ctr">
              <a:lnSpc>
                <a:spcPts val="6293"/>
              </a:lnSpc>
              <a:spcBef>
                <a:spcPct val="0"/>
              </a:spcBef>
            </a:pPr>
            <a:endParaRPr>
              <a:latin typeface="Arial" panose="020B0604020202020204" pitchFamily="34" charset="0"/>
              <a:cs typeface="Arial" panose="020B0604020202020204" pitchFamily="34" charset="0"/>
            </a:endParaRPr>
          </a:p>
          <a:p>
            <a:pPr marL="970503" lvl="1" indent="-485251" algn="ctr">
              <a:lnSpc>
                <a:spcPts val="6293"/>
              </a:lnSpc>
              <a:spcBef>
                <a:spcPct val="0"/>
              </a:spcBef>
              <a:buFont typeface="Arial"/>
              <a:buChar char="•"/>
            </a:pPr>
            <a:r>
              <a:rPr lang="en-US" sz="4495">
                <a:solidFill>
                  <a:srgbClr val="FFFFFF"/>
                </a:solidFill>
                <a:latin typeface="Arial" panose="020B0604020202020204" pitchFamily="34" charset="0"/>
                <a:cs typeface="Arial" panose="020B0604020202020204" pitchFamily="34" charset="0"/>
              </a:rPr>
              <a:t>Food</a:t>
            </a:r>
          </a:p>
          <a:p>
            <a:pPr marL="970503" lvl="1" indent="-485251" algn="ctr">
              <a:lnSpc>
                <a:spcPts val="6293"/>
              </a:lnSpc>
              <a:spcBef>
                <a:spcPct val="0"/>
              </a:spcBef>
              <a:buFont typeface="Arial"/>
              <a:buChar char="•"/>
            </a:pPr>
            <a:r>
              <a:rPr lang="en-US" sz="4495">
                <a:solidFill>
                  <a:srgbClr val="FFFFFF"/>
                </a:solidFill>
                <a:latin typeface="Arial" panose="020B0604020202020204" pitchFamily="34" charset="0"/>
                <a:cs typeface="Arial" panose="020B0604020202020204" pitchFamily="34" charset="0"/>
              </a:rPr>
              <a:t>Schedule</a:t>
            </a:r>
          </a:p>
          <a:p>
            <a:pPr marL="970503" lvl="1" indent="-485251" algn="ctr">
              <a:lnSpc>
                <a:spcPts val="6293"/>
              </a:lnSpc>
              <a:spcBef>
                <a:spcPct val="0"/>
              </a:spcBef>
              <a:buFont typeface="Arial"/>
              <a:buChar char="•"/>
            </a:pPr>
            <a:r>
              <a:rPr lang="en-US" sz="4495">
                <a:solidFill>
                  <a:srgbClr val="FFFFFF"/>
                </a:solidFill>
                <a:latin typeface="Arial" panose="020B0604020202020204" pitchFamily="34" charset="0"/>
                <a:cs typeface="Arial" panose="020B0604020202020204" pitchFamily="34" charset="0"/>
              </a:rPr>
              <a:t>Tickets</a:t>
            </a:r>
          </a:p>
          <a:p>
            <a:pPr marL="970503" lvl="1" indent="-485251" algn="ctr">
              <a:lnSpc>
                <a:spcPts val="6293"/>
              </a:lnSpc>
              <a:spcBef>
                <a:spcPct val="0"/>
              </a:spcBef>
              <a:buFont typeface="Arial"/>
              <a:buChar char="•"/>
            </a:pPr>
            <a:r>
              <a:rPr lang="en-US" sz="4495">
                <a:solidFill>
                  <a:srgbClr val="FFFFFF"/>
                </a:solidFill>
                <a:latin typeface="Arial" panose="020B0604020202020204" pitchFamily="34" charset="0"/>
                <a:cs typeface="Arial" panose="020B0604020202020204" pitchFamily="34" charset="0"/>
              </a:rPr>
              <a:t>Seat_C</a:t>
            </a:r>
          </a:p>
          <a:p>
            <a:pPr marL="970503" lvl="1" indent="-485251" algn="ctr">
              <a:lnSpc>
                <a:spcPts val="6293"/>
              </a:lnSpc>
              <a:spcBef>
                <a:spcPct val="0"/>
              </a:spcBef>
              <a:buFont typeface="Arial"/>
              <a:buChar char="•"/>
            </a:pPr>
            <a:r>
              <a:rPr lang="en-US" sz="4495">
                <a:solidFill>
                  <a:srgbClr val="FFFFFF"/>
                </a:solidFill>
                <a:latin typeface="Arial" panose="020B0604020202020204" pitchFamily="34" charset="0"/>
                <a:cs typeface="Arial" panose="020B0604020202020204" pitchFamily="34" charset="0"/>
              </a:rPr>
              <a:t>Announcement</a:t>
            </a:r>
          </a:p>
          <a:p>
            <a:pPr marL="970503" lvl="1" indent="-485251" algn="ctr">
              <a:lnSpc>
                <a:spcPts val="6293"/>
              </a:lnSpc>
              <a:spcBef>
                <a:spcPct val="0"/>
              </a:spcBef>
              <a:buFont typeface="Arial"/>
              <a:buChar char="•"/>
            </a:pPr>
            <a:r>
              <a:rPr lang="en-US" sz="4495">
                <a:solidFill>
                  <a:srgbClr val="FFFFFF"/>
                </a:solidFill>
                <a:latin typeface="Arial" panose="020B0604020202020204" pitchFamily="34" charset="0"/>
                <a:cs typeface="Arial" panose="020B0604020202020204" pitchFamily="34" charset="0"/>
              </a:rPr>
              <a:t>C_mobile_no</a:t>
            </a:r>
          </a:p>
          <a:p>
            <a:pPr marL="970503" lvl="1" indent="-485251" algn="ctr">
              <a:lnSpc>
                <a:spcPts val="6293"/>
              </a:lnSpc>
              <a:buFont typeface="Arial"/>
              <a:buChar char="•"/>
            </a:pPr>
            <a:r>
              <a:rPr lang="en-US" sz="4495">
                <a:solidFill>
                  <a:srgbClr val="FFFFFF"/>
                </a:solidFill>
                <a:latin typeface="Arial" panose="020B0604020202020204" pitchFamily="34" charset="0"/>
                <a:cs typeface="Arial" panose="020B0604020202020204" pitchFamily="34" charset="0"/>
              </a:rPr>
              <a:t>M_mobile_no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F1A1F"/>
        </a:solidFill>
        <a:effectLst/>
      </p:bgPr>
    </p:bg>
    <p:spTree>
      <p:nvGrpSpPr>
        <p:cNvPr id="1" name=""/>
        <p:cNvGrpSpPr/>
        <p:nvPr/>
      </p:nvGrpSpPr>
      <p:grpSpPr>
        <a:xfrm>
          <a:off x="0" y="0"/>
          <a:ext cx="0" cy="0"/>
          <a:chOff x="0" y="0"/>
          <a:chExt cx="0" cy="0"/>
        </a:xfrm>
      </p:grpSpPr>
      <p:grpSp>
        <p:nvGrpSpPr>
          <p:cNvPr id="2" name="Group 2"/>
          <p:cNvGrpSpPr/>
          <p:nvPr/>
        </p:nvGrpSpPr>
        <p:grpSpPr>
          <a:xfrm>
            <a:off x="0" y="7992151"/>
            <a:ext cx="18288000" cy="2294849"/>
            <a:chOff x="0" y="0"/>
            <a:chExt cx="6186311" cy="776282"/>
          </a:xfrm>
        </p:grpSpPr>
        <p:sp>
          <p:nvSpPr>
            <p:cNvPr id="3" name="Freeform 3"/>
            <p:cNvSpPr/>
            <p:nvPr/>
          </p:nvSpPr>
          <p:spPr>
            <a:xfrm>
              <a:off x="0" y="0"/>
              <a:ext cx="6186311" cy="776282"/>
            </a:xfrm>
            <a:custGeom>
              <a:avLst/>
              <a:gdLst/>
              <a:ahLst/>
              <a:cxnLst/>
              <a:rect l="l" t="t" r="r" b="b"/>
              <a:pathLst>
                <a:path w="6186311" h="776282">
                  <a:moveTo>
                    <a:pt x="0" y="0"/>
                  </a:moveTo>
                  <a:lnTo>
                    <a:pt x="6186311" y="0"/>
                  </a:lnTo>
                  <a:lnTo>
                    <a:pt x="6186311" y="776282"/>
                  </a:lnTo>
                  <a:lnTo>
                    <a:pt x="0" y="776282"/>
                  </a:lnTo>
                  <a:close/>
                </a:path>
              </a:pathLst>
            </a:custGeom>
            <a:solidFill>
              <a:srgbClr val="1F222B"/>
            </a:solidFill>
          </p:spPr>
        </p:sp>
      </p:grpSp>
      <p:sp>
        <p:nvSpPr>
          <p:cNvPr id="4" name="Freeform 4"/>
          <p:cNvSpPr/>
          <p:nvPr/>
        </p:nvSpPr>
        <p:spPr>
          <a:xfrm>
            <a:off x="13150064" y="-779875"/>
            <a:ext cx="8818902" cy="2581533"/>
          </a:xfrm>
          <a:custGeom>
            <a:avLst/>
            <a:gdLst/>
            <a:ahLst/>
            <a:cxnLst/>
            <a:rect l="l" t="t" r="r" b="b"/>
            <a:pathLst>
              <a:path w="8818902" h="2581533">
                <a:moveTo>
                  <a:pt x="0" y="0"/>
                </a:moveTo>
                <a:lnTo>
                  <a:pt x="8818902" y="0"/>
                </a:lnTo>
                <a:lnTo>
                  <a:pt x="8818902" y="2581533"/>
                </a:lnTo>
                <a:lnTo>
                  <a:pt x="0" y="258153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1282343" y="2160114"/>
            <a:ext cx="5976957" cy="6979461"/>
          </a:xfrm>
          <a:custGeom>
            <a:avLst/>
            <a:gdLst/>
            <a:ahLst/>
            <a:cxnLst/>
            <a:rect l="l" t="t" r="r" b="b"/>
            <a:pathLst>
              <a:path w="5976957" h="6979461">
                <a:moveTo>
                  <a:pt x="0" y="0"/>
                </a:moveTo>
                <a:lnTo>
                  <a:pt x="5976957" y="0"/>
                </a:lnTo>
                <a:lnTo>
                  <a:pt x="5976957" y="6979462"/>
                </a:lnTo>
                <a:lnTo>
                  <a:pt x="0" y="697946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4710486" y="-779875"/>
            <a:ext cx="8818902" cy="2581533"/>
          </a:xfrm>
          <a:custGeom>
            <a:avLst/>
            <a:gdLst/>
            <a:ahLst/>
            <a:cxnLst/>
            <a:rect l="l" t="t" r="r" b="b"/>
            <a:pathLst>
              <a:path w="8818902" h="2581533">
                <a:moveTo>
                  <a:pt x="0" y="0"/>
                </a:moveTo>
                <a:lnTo>
                  <a:pt x="8818902" y="0"/>
                </a:lnTo>
                <a:lnTo>
                  <a:pt x="8818902" y="2581533"/>
                </a:lnTo>
                <a:lnTo>
                  <a:pt x="0" y="258153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3744583" y="-779875"/>
            <a:ext cx="8818902" cy="2581533"/>
          </a:xfrm>
          <a:custGeom>
            <a:avLst/>
            <a:gdLst/>
            <a:ahLst/>
            <a:cxnLst/>
            <a:rect l="l" t="t" r="r" b="b"/>
            <a:pathLst>
              <a:path w="8818902" h="2581533">
                <a:moveTo>
                  <a:pt x="0" y="0"/>
                </a:moveTo>
                <a:lnTo>
                  <a:pt x="8818901" y="0"/>
                </a:lnTo>
                <a:lnTo>
                  <a:pt x="8818901" y="2581533"/>
                </a:lnTo>
                <a:lnTo>
                  <a:pt x="0" y="258153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a:off x="11979262" y="2160114"/>
            <a:ext cx="4583120" cy="2166566"/>
          </a:xfrm>
          <a:custGeom>
            <a:avLst/>
            <a:gdLst/>
            <a:ahLst/>
            <a:cxnLst/>
            <a:rect l="l" t="t" r="r" b="b"/>
            <a:pathLst>
              <a:path w="4583120" h="2166566">
                <a:moveTo>
                  <a:pt x="0" y="0"/>
                </a:moveTo>
                <a:lnTo>
                  <a:pt x="4583120" y="0"/>
                </a:lnTo>
                <a:lnTo>
                  <a:pt x="4583120" y="2166566"/>
                </a:lnTo>
                <a:lnTo>
                  <a:pt x="0" y="216656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TextBox 9"/>
          <p:cNvSpPr txBox="1"/>
          <p:nvPr/>
        </p:nvSpPr>
        <p:spPr>
          <a:xfrm>
            <a:off x="372809" y="2200174"/>
            <a:ext cx="12347829" cy="944746"/>
          </a:xfrm>
          <a:prstGeom prst="rect">
            <a:avLst/>
          </a:prstGeom>
        </p:spPr>
        <p:txBody>
          <a:bodyPr lIns="0" tIns="0" rIns="0" bIns="0" rtlCol="0" anchor="t">
            <a:spAutoFit/>
          </a:bodyPr>
          <a:lstStyle/>
          <a:p>
            <a:pPr>
              <a:lnSpc>
                <a:spcPts val="7311"/>
              </a:lnSpc>
            </a:pPr>
            <a:r>
              <a:rPr lang="en-US" sz="8308">
                <a:solidFill>
                  <a:srgbClr val="D1B266"/>
                </a:solidFill>
                <a:latin typeface="Arial" panose="020B0604020202020204" pitchFamily="34" charset="0"/>
                <a:cs typeface="Arial" panose="020B0604020202020204" pitchFamily="34" charset="0"/>
              </a:rPr>
              <a:t>RELATIONAL TABLES</a:t>
            </a:r>
          </a:p>
        </p:txBody>
      </p:sp>
      <p:sp>
        <p:nvSpPr>
          <p:cNvPr id="10" name="Freeform 10"/>
          <p:cNvSpPr/>
          <p:nvPr/>
        </p:nvSpPr>
        <p:spPr>
          <a:xfrm>
            <a:off x="10925154" y="6041180"/>
            <a:ext cx="8167603" cy="4336255"/>
          </a:xfrm>
          <a:custGeom>
            <a:avLst/>
            <a:gdLst/>
            <a:ahLst/>
            <a:cxnLst/>
            <a:rect l="l" t="t" r="r" b="b"/>
            <a:pathLst>
              <a:path w="8167603" h="4336255">
                <a:moveTo>
                  <a:pt x="0" y="0"/>
                </a:moveTo>
                <a:lnTo>
                  <a:pt x="8167603" y="0"/>
                </a:lnTo>
                <a:lnTo>
                  <a:pt x="8167603" y="4336255"/>
                </a:lnTo>
                <a:lnTo>
                  <a:pt x="0" y="4336255"/>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11" name="Group 11"/>
          <p:cNvGrpSpPr/>
          <p:nvPr/>
        </p:nvGrpSpPr>
        <p:grpSpPr>
          <a:xfrm>
            <a:off x="12720638" y="3377565"/>
            <a:ext cx="416243" cy="416243"/>
            <a:chOff x="0" y="0"/>
            <a:chExt cx="554990" cy="554990"/>
          </a:xfrm>
        </p:grpSpPr>
        <p:sp>
          <p:nvSpPr>
            <p:cNvPr id="12" name="Freeform 12"/>
            <p:cNvSpPr/>
            <p:nvPr/>
          </p:nvSpPr>
          <p:spPr>
            <a:xfrm>
              <a:off x="48260" y="44450"/>
              <a:ext cx="449580" cy="462280"/>
            </a:xfrm>
            <a:custGeom>
              <a:avLst/>
              <a:gdLst/>
              <a:ahLst/>
              <a:cxnLst/>
              <a:rect l="l" t="t" r="r" b="b"/>
              <a:pathLst>
                <a:path w="449580" h="462280">
                  <a:moveTo>
                    <a:pt x="448310" y="163830"/>
                  </a:moveTo>
                  <a:cubicBezTo>
                    <a:pt x="44958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2070" y="379730"/>
                    <a:pt x="34290" y="349250"/>
                  </a:cubicBezTo>
                  <a:cubicBezTo>
                    <a:pt x="16510" y="318770"/>
                    <a:pt x="5080" y="280670"/>
                    <a:pt x="2540" y="245110"/>
                  </a:cubicBezTo>
                  <a:cubicBezTo>
                    <a:pt x="0" y="209550"/>
                    <a:pt x="7620" y="168910"/>
                    <a:pt x="21590" y="137160"/>
                  </a:cubicBezTo>
                  <a:cubicBezTo>
                    <a:pt x="35560" y="10414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13" name="Group 13"/>
          <p:cNvGrpSpPr/>
          <p:nvPr/>
        </p:nvGrpSpPr>
        <p:grpSpPr>
          <a:xfrm>
            <a:off x="12467272" y="3469958"/>
            <a:ext cx="416243" cy="415290"/>
            <a:chOff x="0" y="0"/>
            <a:chExt cx="554990" cy="553720"/>
          </a:xfrm>
        </p:grpSpPr>
        <p:sp>
          <p:nvSpPr>
            <p:cNvPr id="14" name="Freeform 14"/>
            <p:cNvSpPr/>
            <p:nvPr/>
          </p:nvSpPr>
          <p:spPr>
            <a:xfrm>
              <a:off x="48260" y="44450"/>
              <a:ext cx="449580" cy="461010"/>
            </a:xfrm>
            <a:custGeom>
              <a:avLst/>
              <a:gdLst/>
              <a:ahLst/>
              <a:cxnLst/>
              <a:rect l="l" t="t" r="r" b="b"/>
              <a:pathLst>
                <a:path w="449580" h="461010">
                  <a:moveTo>
                    <a:pt x="449580" y="162560"/>
                  </a:moveTo>
                  <a:cubicBezTo>
                    <a:pt x="449580" y="307340"/>
                    <a:pt x="431800" y="344170"/>
                    <a:pt x="410210" y="372110"/>
                  </a:cubicBezTo>
                  <a:cubicBezTo>
                    <a:pt x="388620" y="400050"/>
                    <a:pt x="356870" y="425450"/>
                    <a:pt x="325120" y="439420"/>
                  </a:cubicBezTo>
                  <a:cubicBezTo>
                    <a:pt x="293370" y="453390"/>
                    <a:pt x="252730" y="461010"/>
                    <a:pt x="217170" y="458470"/>
                  </a:cubicBezTo>
                  <a:cubicBezTo>
                    <a:pt x="181610" y="455930"/>
                    <a:pt x="143510" y="444500"/>
                    <a:pt x="113030" y="426720"/>
                  </a:cubicBezTo>
                  <a:cubicBezTo>
                    <a:pt x="82550" y="40894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15" name="Group 15"/>
          <p:cNvGrpSpPr/>
          <p:nvPr/>
        </p:nvGrpSpPr>
        <p:grpSpPr>
          <a:xfrm>
            <a:off x="12630150" y="3212783"/>
            <a:ext cx="474345" cy="490538"/>
            <a:chOff x="0" y="0"/>
            <a:chExt cx="632460" cy="654050"/>
          </a:xfrm>
        </p:grpSpPr>
        <p:sp>
          <p:nvSpPr>
            <p:cNvPr id="16" name="Freeform 16"/>
            <p:cNvSpPr/>
            <p:nvPr/>
          </p:nvSpPr>
          <p:spPr>
            <a:xfrm>
              <a:off x="44450" y="49530"/>
              <a:ext cx="538480" cy="556260"/>
            </a:xfrm>
            <a:custGeom>
              <a:avLst/>
              <a:gdLst/>
              <a:ahLst/>
              <a:cxnLst/>
              <a:rect l="l" t="t" r="r" b="b"/>
              <a:pathLst>
                <a:path w="538480" h="556260">
                  <a:moveTo>
                    <a:pt x="52070" y="179070"/>
                  </a:moveTo>
                  <a:cubicBezTo>
                    <a:pt x="200660" y="20320"/>
                    <a:pt x="222250" y="13970"/>
                    <a:pt x="246380" y="7620"/>
                  </a:cubicBezTo>
                  <a:cubicBezTo>
                    <a:pt x="270510" y="1270"/>
                    <a:pt x="297180" y="0"/>
                    <a:pt x="321310" y="1270"/>
                  </a:cubicBezTo>
                  <a:cubicBezTo>
                    <a:pt x="346710" y="2540"/>
                    <a:pt x="372110" y="8890"/>
                    <a:pt x="394970" y="19050"/>
                  </a:cubicBezTo>
                  <a:cubicBezTo>
                    <a:pt x="417830" y="29210"/>
                    <a:pt x="439420" y="43180"/>
                    <a:pt x="458470" y="59690"/>
                  </a:cubicBezTo>
                  <a:cubicBezTo>
                    <a:pt x="477520" y="76200"/>
                    <a:pt x="494030" y="97790"/>
                    <a:pt x="506730" y="119380"/>
                  </a:cubicBezTo>
                  <a:cubicBezTo>
                    <a:pt x="519430" y="140970"/>
                    <a:pt x="528320" y="166370"/>
                    <a:pt x="533400" y="190500"/>
                  </a:cubicBezTo>
                  <a:cubicBezTo>
                    <a:pt x="538480" y="214630"/>
                    <a:pt x="538480" y="241300"/>
                    <a:pt x="534670" y="266700"/>
                  </a:cubicBezTo>
                  <a:cubicBezTo>
                    <a:pt x="530860" y="290830"/>
                    <a:pt x="524510" y="316230"/>
                    <a:pt x="513080" y="339090"/>
                  </a:cubicBezTo>
                  <a:cubicBezTo>
                    <a:pt x="501650" y="360680"/>
                    <a:pt x="486410" y="382270"/>
                    <a:pt x="468630" y="400050"/>
                  </a:cubicBezTo>
                  <a:cubicBezTo>
                    <a:pt x="450850" y="417830"/>
                    <a:pt x="429260" y="433070"/>
                    <a:pt x="407670" y="444500"/>
                  </a:cubicBezTo>
                  <a:cubicBezTo>
                    <a:pt x="384810" y="455930"/>
                    <a:pt x="359410" y="463550"/>
                    <a:pt x="335280" y="467360"/>
                  </a:cubicBezTo>
                  <a:cubicBezTo>
                    <a:pt x="309880" y="471170"/>
                    <a:pt x="283210" y="469900"/>
                    <a:pt x="259080" y="464820"/>
                  </a:cubicBezTo>
                  <a:cubicBezTo>
                    <a:pt x="234950" y="459740"/>
                    <a:pt x="209550" y="450850"/>
                    <a:pt x="187960" y="439420"/>
                  </a:cubicBezTo>
                  <a:cubicBezTo>
                    <a:pt x="166370" y="426720"/>
                    <a:pt x="144780" y="411480"/>
                    <a:pt x="128270" y="392430"/>
                  </a:cubicBezTo>
                  <a:cubicBezTo>
                    <a:pt x="111760" y="373380"/>
                    <a:pt x="97790" y="350520"/>
                    <a:pt x="87630" y="327660"/>
                  </a:cubicBezTo>
                  <a:cubicBezTo>
                    <a:pt x="77470" y="304800"/>
                    <a:pt x="72390" y="279400"/>
                    <a:pt x="69850" y="254000"/>
                  </a:cubicBezTo>
                  <a:cubicBezTo>
                    <a:pt x="67310" y="229870"/>
                    <a:pt x="68580" y="203200"/>
                    <a:pt x="74930" y="179070"/>
                  </a:cubicBezTo>
                  <a:cubicBezTo>
                    <a:pt x="81280" y="154940"/>
                    <a:pt x="91440" y="130810"/>
                    <a:pt x="105410" y="109220"/>
                  </a:cubicBezTo>
                  <a:cubicBezTo>
                    <a:pt x="119380" y="87630"/>
                    <a:pt x="137160" y="67310"/>
                    <a:pt x="156210" y="52070"/>
                  </a:cubicBezTo>
                  <a:cubicBezTo>
                    <a:pt x="175260" y="36830"/>
                    <a:pt x="198120" y="24130"/>
                    <a:pt x="220980" y="15240"/>
                  </a:cubicBezTo>
                  <a:cubicBezTo>
                    <a:pt x="243840" y="6350"/>
                    <a:pt x="270510" y="1270"/>
                    <a:pt x="295910" y="1270"/>
                  </a:cubicBezTo>
                  <a:cubicBezTo>
                    <a:pt x="321310" y="1270"/>
                    <a:pt x="346710" y="3810"/>
                    <a:pt x="370840" y="11430"/>
                  </a:cubicBezTo>
                  <a:cubicBezTo>
                    <a:pt x="394970" y="19050"/>
                    <a:pt x="419100" y="30480"/>
                    <a:pt x="439420" y="44450"/>
                  </a:cubicBezTo>
                  <a:cubicBezTo>
                    <a:pt x="459740" y="58420"/>
                    <a:pt x="478790" y="77470"/>
                    <a:pt x="492760" y="97790"/>
                  </a:cubicBezTo>
                  <a:cubicBezTo>
                    <a:pt x="508000" y="118110"/>
                    <a:pt x="519430" y="140970"/>
                    <a:pt x="527050" y="165100"/>
                  </a:cubicBezTo>
                  <a:cubicBezTo>
                    <a:pt x="534670" y="189230"/>
                    <a:pt x="538480" y="215900"/>
                    <a:pt x="537210" y="241300"/>
                  </a:cubicBezTo>
                  <a:cubicBezTo>
                    <a:pt x="535940" y="266700"/>
                    <a:pt x="534670" y="287020"/>
                    <a:pt x="523240" y="314960"/>
                  </a:cubicBezTo>
                  <a:cubicBezTo>
                    <a:pt x="504190" y="358140"/>
                    <a:pt x="450850" y="429260"/>
                    <a:pt x="412750" y="467360"/>
                  </a:cubicBezTo>
                  <a:cubicBezTo>
                    <a:pt x="383540" y="496570"/>
                    <a:pt x="358140" y="520700"/>
                    <a:pt x="325120" y="534670"/>
                  </a:cubicBezTo>
                  <a:cubicBezTo>
                    <a:pt x="292100" y="548640"/>
                    <a:pt x="251460" y="556260"/>
                    <a:pt x="215900" y="553720"/>
                  </a:cubicBezTo>
                  <a:cubicBezTo>
                    <a:pt x="180340" y="551180"/>
                    <a:pt x="137160" y="533400"/>
                    <a:pt x="110490" y="519430"/>
                  </a:cubicBezTo>
                  <a:cubicBezTo>
                    <a:pt x="91440" y="509270"/>
                    <a:pt x="81280" y="501650"/>
                    <a:pt x="67310" y="485140"/>
                  </a:cubicBezTo>
                  <a:cubicBezTo>
                    <a:pt x="48260" y="462280"/>
                    <a:pt x="21590" y="424180"/>
                    <a:pt x="11430" y="389890"/>
                  </a:cubicBezTo>
                  <a:cubicBezTo>
                    <a:pt x="1270" y="355600"/>
                    <a:pt x="0" y="314960"/>
                    <a:pt x="6350" y="279400"/>
                  </a:cubicBezTo>
                  <a:cubicBezTo>
                    <a:pt x="12700" y="243840"/>
                    <a:pt x="52070" y="179070"/>
                    <a:pt x="52070" y="179070"/>
                  </a:cubicBezTo>
                </a:path>
              </a:pathLst>
            </a:custGeom>
            <a:solidFill>
              <a:srgbClr val="FDFAF0"/>
            </a:solidFill>
            <a:ln>
              <a:noFill/>
            </a:ln>
          </p:spPr>
        </p:sp>
      </p:grpSp>
      <p:grpSp>
        <p:nvGrpSpPr>
          <p:cNvPr id="17" name="Group 17"/>
          <p:cNvGrpSpPr/>
          <p:nvPr/>
        </p:nvGrpSpPr>
        <p:grpSpPr>
          <a:xfrm>
            <a:off x="12444412" y="3262312"/>
            <a:ext cx="416243" cy="416243"/>
            <a:chOff x="0" y="0"/>
            <a:chExt cx="554990" cy="554990"/>
          </a:xfrm>
        </p:grpSpPr>
        <p:sp>
          <p:nvSpPr>
            <p:cNvPr id="18" name="Freeform 18"/>
            <p:cNvSpPr/>
            <p:nvPr/>
          </p:nvSpPr>
          <p:spPr>
            <a:xfrm>
              <a:off x="48260" y="44450"/>
              <a:ext cx="449580" cy="462280"/>
            </a:xfrm>
            <a:custGeom>
              <a:avLst/>
              <a:gdLst/>
              <a:ahLst/>
              <a:cxnLst/>
              <a:rect l="l" t="t" r="r" b="b"/>
              <a:pathLst>
                <a:path w="449580" h="462280">
                  <a:moveTo>
                    <a:pt x="448310" y="163830"/>
                  </a:moveTo>
                  <a:cubicBezTo>
                    <a:pt x="44958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3340" y="379730"/>
                    <a:pt x="35560" y="349250"/>
                  </a:cubicBezTo>
                  <a:cubicBezTo>
                    <a:pt x="17780" y="318770"/>
                    <a:pt x="5080" y="280670"/>
                    <a:pt x="2540" y="245110"/>
                  </a:cubicBezTo>
                  <a:cubicBezTo>
                    <a:pt x="0" y="209550"/>
                    <a:pt x="6350" y="168910"/>
                    <a:pt x="21590" y="137160"/>
                  </a:cubicBezTo>
                  <a:cubicBezTo>
                    <a:pt x="36830" y="105410"/>
                    <a:pt x="62230" y="73660"/>
                    <a:pt x="90170" y="52070"/>
                  </a:cubicBezTo>
                  <a:cubicBezTo>
                    <a:pt x="118110" y="3048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19" name="Group 19"/>
          <p:cNvGrpSpPr/>
          <p:nvPr/>
        </p:nvGrpSpPr>
        <p:grpSpPr>
          <a:xfrm>
            <a:off x="12482512" y="3128962"/>
            <a:ext cx="3426142" cy="648652"/>
            <a:chOff x="0" y="0"/>
            <a:chExt cx="4568190" cy="864870"/>
          </a:xfrm>
        </p:grpSpPr>
        <p:sp>
          <p:nvSpPr>
            <p:cNvPr id="20" name="Freeform 20"/>
            <p:cNvSpPr/>
            <p:nvPr/>
          </p:nvSpPr>
          <p:spPr>
            <a:xfrm>
              <a:off x="49530" y="38100"/>
              <a:ext cx="4470400" cy="792480"/>
            </a:xfrm>
            <a:custGeom>
              <a:avLst/>
              <a:gdLst/>
              <a:ahLst/>
              <a:cxnLst/>
              <a:rect l="l" t="t" r="r" b="b"/>
              <a:pathLst>
                <a:path w="4470400" h="792480">
                  <a:moveTo>
                    <a:pt x="306070" y="185420"/>
                  </a:moveTo>
                  <a:cubicBezTo>
                    <a:pt x="497840" y="226060"/>
                    <a:pt x="556260" y="220980"/>
                    <a:pt x="675640" y="220980"/>
                  </a:cubicBezTo>
                  <a:cubicBezTo>
                    <a:pt x="993140" y="219710"/>
                    <a:pt x="2115820" y="201930"/>
                    <a:pt x="2426970" y="176530"/>
                  </a:cubicBezTo>
                  <a:cubicBezTo>
                    <a:pt x="2540000" y="167640"/>
                    <a:pt x="2553970" y="152400"/>
                    <a:pt x="2658110" y="144780"/>
                  </a:cubicBezTo>
                  <a:cubicBezTo>
                    <a:pt x="2872740" y="129540"/>
                    <a:pt x="3435350" y="187960"/>
                    <a:pt x="3646170" y="137160"/>
                  </a:cubicBezTo>
                  <a:cubicBezTo>
                    <a:pt x="3754120" y="111760"/>
                    <a:pt x="3794760" y="43180"/>
                    <a:pt x="3877310" y="21590"/>
                  </a:cubicBezTo>
                  <a:cubicBezTo>
                    <a:pt x="3963670" y="0"/>
                    <a:pt x="4086860" y="8890"/>
                    <a:pt x="4156710" y="12700"/>
                  </a:cubicBezTo>
                  <a:cubicBezTo>
                    <a:pt x="4198620" y="15240"/>
                    <a:pt x="4224020" y="17780"/>
                    <a:pt x="4255770" y="27940"/>
                  </a:cubicBezTo>
                  <a:cubicBezTo>
                    <a:pt x="4287520" y="38100"/>
                    <a:pt x="4318000" y="54610"/>
                    <a:pt x="4344670" y="74930"/>
                  </a:cubicBezTo>
                  <a:cubicBezTo>
                    <a:pt x="4371340" y="95250"/>
                    <a:pt x="4395470" y="120650"/>
                    <a:pt x="4414520" y="148590"/>
                  </a:cubicBezTo>
                  <a:cubicBezTo>
                    <a:pt x="4433570" y="176530"/>
                    <a:pt x="4447540" y="208280"/>
                    <a:pt x="4456430" y="240030"/>
                  </a:cubicBezTo>
                  <a:cubicBezTo>
                    <a:pt x="4465320" y="271780"/>
                    <a:pt x="4469130" y="307340"/>
                    <a:pt x="4467860" y="340360"/>
                  </a:cubicBezTo>
                  <a:cubicBezTo>
                    <a:pt x="4466590" y="373380"/>
                    <a:pt x="4457700" y="407670"/>
                    <a:pt x="4446270" y="438150"/>
                  </a:cubicBezTo>
                  <a:cubicBezTo>
                    <a:pt x="4433570" y="468630"/>
                    <a:pt x="4417060" y="499110"/>
                    <a:pt x="4395470" y="524510"/>
                  </a:cubicBezTo>
                  <a:cubicBezTo>
                    <a:pt x="4373880" y="549910"/>
                    <a:pt x="4345940" y="572770"/>
                    <a:pt x="4318000" y="590550"/>
                  </a:cubicBezTo>
                  <a:cubicBezTo>
                    <a:pt x="4290060" y="607060"/>
                    <a:pt x="4257040" y="619760"/>
                    <a:pt x="4225290" y="627380"/>
                  </a:cubicBezTo>
                  <a:cubicBezTo>
                    <a:pt x="4193540" y="635000"/>
                    <a:pt x="4157980" y="637540"/>
                    <a:pt x="4124960" y="633730"/>
                  </a:cubicBezTo>
                  <a:cubicBezTo>
                    <a:pt x="4091940" y="629920"/>
                    <a:pt x="4057650" y="619760"/>
                    <a:pt x="4027170" y="605790"/>
                  </a:cubicBezTo>
                  <a:cubicBezTo>
                    <a:pt x="3996690" y="591820"/>
                    <a:pt x="3967480" y="572770"/>
                    <a:pt x="3943350" y="549910"/>
                  </a:cubicBezTo>
                  <a:cubicBezTo>
                    <a:pt x="3919220" y="527050"/>
                    <a:pt x="3897630" y="499110"/>
                    <a:pt x="3882390" y="469900"/>
                  </a:cubicBezTo>
                  <a:cubicBezTo>
                    <a:pt x="3867150" y="440690"/>
                    <a:pt x="3855720" y="407670"/>
                    <a:pt x="3850640" y="374650"/>
                  </a:cubicBezTo>
                  <a:cubicBezTo>
                    <a:pt x="3845560" y="341630"/>
                    <a:pt x="3845560" y="307340"/>
                    <a:pt x="3850640" y="274320"/>
                  </a:cubicBezTo>
                  <a:cubicBezTo>
                    <a:pt x="3855720" y="241300"/>
                    <a:pt x="3867150" y="208280"/>
                    <a:pt x="3882390" y="179070"/>
                  </a:cubicBezTo>
                  <a:cubicBezTo>
                    <a:pt x="3897630" y="149860"/>
                    <a:pt x="3919220" y="120650"/>
                    <a:pt x="3943350" y="97790"/>
                  </a:cubicBezTo>
                  <a:cubicBezTo>
                    <a:pt x="3967480" y="74930"/>
                    <a:pt x="3996690" y="55880"/>
                    <a:pt x="4025900" y="41910"/>
                  </a:cubicBezTo>
                  <a:cubicBezTo>
                    <a:pt x="4056380" y="27940"/>
                    <a:pt x="4089400" y="17780"/>
                    <a:pt x="4122420" y="13970"/>
                  </a:cubicBezTo>
                  <a:cubicBezTo>
                    <a:pt x="4155440" y="10160"/>
                    <a:pt x="4191000" y="11430"/>
                    <a:pt x="4224020" y="19050"/>
                  </a:cubicBezTo>
                  <a:cubicBezTo>
                    <a:pt x="4255770" y="26670"/>
                    <a:pt x="4288790" y="40640"/>
                    <a:pt x="4316730" y="57150"/>
                  </a:cubicBezTo>
                  <a:cubicBezTo>
                    <a:pt x="4344670" y="74930"/>
                    <a:pt x="4372610" y="96520"/>
                    <a:pt x="4394200" y="121920"/>
                  </a:cubicBezTo>
                  <a:cubicBezTo>
                    <a:pt x="4415790" y="147320"/>
                    <a:pt x="4433570" y="177800"/>
                    <a:pt x="4446270" y="208280"/>
                  </a:cubicBezTo>
                  <a:cubicBezTo>
                    <a:pt x="4458970" y="238760"/>
                    <a:pt x="4465320" y="273050"/>
                    <a:pt x="4467860" y="306070"/>
                  </a:cubicBezTo>
                  <a:cubicBezTo>
                    <a:pt x="4470400" y="339090"/>
                    <a:pt x="4466590" y="374650"/>
                    <a:pt x="4457700" y="406400"/>
                  </a:cubicBezTo>
                  <a:cubicBezTo>
                    <a:pt x="4448810" y="438150"/>
                    <a:pt x="4434840" y="469900"/>
                    <a:pt x="4415790" y="497840"/>
                  </a:cubicBezTo>
                  <a:cubicBezTo>
                    <a:pt x="4396740" y="525780"/>
                    <a:pt x="4372610" y="551180"/>
                    <a:pt x="4345940" y="571500"/>
                  </a:cubicBezTo>
                  <a:cubicBezTo>
                    <a:pt x="4319270" y="591820"/>
                    <a:pt x="4297680" y="605790"/>
                    <a:pt x="4257040" y="618490"/>
                  </a:cubicBezTo>
                  <a:cubicBezTo>
                    <a:pt x="4180840" y="642620"/>
                    <a:pt x="4015740" y="640080"/>
                    <a:pt x="3909060" y="665480"/>
                  </a:cubicBezTo>
                  <a:cubicBezTo>
                    <a:pt x="3813810" y="688340"/>
                    <a:pt x="3764280" y="736600"/>
                    <a:pt x="3646170" y="755650"/>
                  </a:cubicBezTo>
                  <a:cubicBezTo>
                    <a:pt x="3421380" y="792480"/>
                    <a:pt x="2866390" y="739140"/>
                    <a:pt x="2636520" y="749300"/>
                  </a:cubicBezTo>
                  <a:cubicBezTo>
                    <a:pt x="2517140" y="754380"/>
                    <a:pt x="2489200" y="770890"/>
                    <a:pt x="2364740" y="775970"/>
                  </a:cubicBezTo>
                  <a:cubicBezTo>
                    <a:pt x="2089150" y="786130"/>
                    <a:pt x="1367790" y="756920"/>
                    <a:pt x="1032510" y="746760"/>
                  </a:cubicBezTo>
                  <a:cubicBezTo>
                    <a:pt x="829310" y="740410"/>
                    <a:pt x="678180" y="740410"/>
                    <a:pt x="543560" y="726440"/>
                  </a:cubicBezTo>
                  <a:cubicBezTo>
                    <a:pt x="447040" y="716280"/>
                    <a:pt x="364490" y="701040"/>
                    <a:pt x="297180" y="684530"/>
                  </a:cubicBezTo>
                  <a:cubicBezTo>
                    <a:pt x="248920" y="673100"/>
                    <a:pt x="212090" y="662940"/>
                    <a:pt x="173990" y="646430"/>
                  </a:cubicBezTo>
                  <a:cubicBezTo>
                    <a:pt x="138430" y="631190"/>
                    <a:pt x="101600" y="614680"/>
                    <a:pt x="74930" y="589280"/>
                  </a:cubicBezTo>
                  <a:cubicBezTo>
                    <a:pt x="48260" y="563880"/>
                    <a:pt x="24130" y="521970"/>
                    <a:pt x="12700" y="492760"/>
                  </a:cubicBezTo>
                  <a:cubicBezTo>
                    <a:pt x="3810" y="472440"/>
                    <a:pt x="1270" y="458470"/>
                    <a:pt x="1270" y="435610"/>
                  </a:cubicBezTo>
                  <a:cubicBezTo>
                    <a:pt x="0" y="403860"/>
                    <a:pt x="8890" y="351790"/>
                    <a:pt x="19050" y="322580"/>
                  </a:cubicBezTo>
                  <a:cubicBezTo>
                    <a:pt x="26670" y="300990"/>
                    <a:pt x="34290" y="288290"/>
                    <a:pt x="48260" y="271780"/>
                  </a:cubicBezTo>
                  <a:cubicBezTo>
                    <a:pt x="68580" y="247650"/>
                    <a:pt x="102870" y="215900"/>
                    <a:pt x="135890" y="199390"/>
                  </a:cubicBezTo>
                  <a:cubicBezTo>
                    <a:pt x="168910" y="182880"/>
                    <a:pt x="217170" y="177800"/>
                    <a:pt x="248920" y="176530"/>
                  </a:cubicBezTo>
                  <a:cubicBezTo>
                    <a:pt x="270510" y="176530"/>
                    <a:pt x="306070" y="185420"/>
                    <a:pt x="306070" y="185420"/>
                  </a:cubicBezTo>
                </a:path>
              </a:pathLst>
            </a:custGeom>
            <a:solidFill>
              <a:srgbClr val="FDFAF0"/>
            </a:solidFill>
            <a:ln>
              <a:noFill/>
            </a:ln>
          </p:spPr>
        </p:sp>
      </p:grpSp>
      <p:grpSp>
        <p:nvGrpSpPr>
          <p:cNvPr id="21" name="Group 21"/>
          <p:cNvGrpSpPr/>
          <p:nvPr/>
        </p:nvGrpSpPr>
        <p:grpSpPr>
          <a:xfrm>
            <a:off x="15597188" y="3469958"/>
            <a:ext cx="416243" cy="415290"/>
            <a:chOff x="0" y="0"/>
            <a:chExt cx="554990" cy="553720"/>
          </a:xfrm>
        </p:grpSpPr>
        <p:sp>
          <p:nvSpPr>
            <p:cNvPr id="22" name="Freeform 22"/>
            <p:cNvSpPr/>
            <p:nvPr/>
          </p:nvSpPr>
          <p:spPr>
            <a:xfrm>
              <a:off x="48260" y="44450"/>
              <a:ext cx="449580" cy="461010"/>
            </a:xfrm>
            <a:custGeom>
              <a:avLst/>
              <a:gdLst/>
              <a:ahLst/>
              <a:cxnLst/>
              <a:rect l="l" t="t" r="r" b="b"/>
              <a:pathLst>
                <a:path w="449580" h="461010">
                  <a:moveTo>
                    <a:pt x="449580" y="162560"/>
                  </a:moveTo>
                  <a:cubicBezTo>
                    <a:pt x="449580" y="307340"/>
                    <a:pt x="431800" y="344170"/>
                    <a:pt x="410210" y="372110"/>
                  </a:cubicBezTo>
                  <a:cubicBezTo>
                    <a:pt x="388620" y="400050"/>
                    <a:pt x="356870" y="425450"/>
                    <a:pt x="325120" y="439420"/>
                  </a:cubicBezTo>
                  <a:cubicBezTo>
                    <a:pt x="293370" y="453390"/>
                    <a:pt x="252730" y="461010"/>
                    <a:pt x="217170" y="458470"/>
                  </a:cubicBezTo>
                  <a:cubicBezTo>
                    <a:pt x="181610" y="455930"/>
                    <a:pt x="143510" y="444500"/>
                    <a:pt x="113030" y="426720"/>
                  </a:cubicBezTo>
                  <a:cubicBezTo>
                    <a:pt x="82550" y="40894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23" name="Group 23"/>
          <p:cNvGrpSpPr/>
          <p:nvPr/>
        </p:nvGrpSpPr>
        <p:grpSpPr>
          <a:xfrm>
            <a:off x="15597188" y="3262312"/>
            <a:ext cx="416243" cy="416243"/>
            <a:chOff x="0" y="0"/>
            <a:chExt cx="554990" cy="554990"/>
          </a:xfrm>
        </p:grpSpPr>
        <p:sp>
          <p:nvSpPr>
            <p:cNvPr id="24" name="Freeform 24"/>
            <p:cNvSpPr/>
            <p:nvPr/>
          </p:nvSpPr>
          <p:spPr>
            <a:xfrm>
              <a:off x="48260" y="44450"/>
              <a:ext cx="449580" cy="462280"/>
            </a:xfrm>
            <a:custGeom>
              <a:avLst/>
              <a:gdLst/>
              <a:ahLst/>
              <a:cxnLst/>
              <a:rect l="l" t="t" r="r" b="b"/>
              <a:pathLst>
                <a:path w="449580" h="462280">
                  <a:moveTo>
                    <a:pt x="449580" y="163830"/>
                  </a:moveTo>
                  <a:cubicBezTo>
                    <a:pt x="449580" y="307340"/>
                    <a:pt x="431800" y="344170"/>
                    <a:pt x="410210" y="372110"/>
                  </a:cubicBezTo>
                  <a:cubicBezTo>
                    <a:pt x="388620" y="400050"/>
                    <a:pt x="356870" y="424180"/>
                    <a:pt x="325120" y="43942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89230" y="6350"/>
                  </a:cubicBezTo>
                  <a:cubicBezTo>
                    <a:pt x="223520" y="0"/>
                    <a:pt x="264160" y="2540"/>
                    <a:pt x="298450" y="12700"/>
                  </a:cubicBezTo>
                  <a:cubicBezTo>
                    <a:pt x="332740" y="22860"/>
                    <a:pt x="392430" y="69850"/>
                    <a:pt x="392430" y="69850"/>
                  </a:cubicBezTo>
                </a:path>
              </a:pathLst>
            </a:custGeom>
            <a:solidFill>
              <a:srgbClr val="FDFAF0"/>
            </a:solidFill>
            <a:ln>
              <a:noFill/>
            </a:ln>
          </p:spPr>
        </p:sp>
      </p:grpSp>
      <p:grpSp>
        <p:nvGrpSpPr>
          <p:cNvPr id="25" name="Group 25"/>
          <p:cNvGrpSpPr/>
          <p:nvPr/>
        </p:nvGrpSpPr>
        <p:grpSpPr>
          <a:xfrm>
            <a:off x="15642907" y="3308985"/>
            <a:ext cx="416243" cy="415290"/>
            <a:chOff x="0" y="0"/>
            <a:chExt cx="554990" cy="553720"/>
          </a:xfrm>
        </p:grpSpPr>
        <p:sp>
          <p:nvSpPr>
            <p:cNvPr id="26" name="Freeform 26"/>
            <p:cNvSpPr/>
            <p:nvPr/>
          </p:nvSpPr>
          <p:spPr>
            <a:xfrm>
              <a:off x="48260" y="44450"/>
              <a:ext cx="449580" cy="461010"/>
            </a:xfrm>
            <a:custGeom>
              <a:avLst/>
              <a:gdLst/>
              <a:ahLst/>
              <a:cxnLst/>
              <a:rect l="l" t="t" r="r" b="b"/>
              <a:pathLst>
                <a:path w="449580" h="461010">
                  <a:moveTo>
                    <a:pt x="449580" y="162560"/>
                  </a:moveTo>
                  <a:cubicBezTo>
                    <a:pt x="449580" y="307340"/>
                    <a:pt x="433070" y="344170"/>
                    <a:pt x="411480" y="372110"/>
                  </a:cubicBezTo>
                  <a:cubicBezTo>
                    <a:pt x="389890" y="400050"/>
                    <a:pt x="356870" y="425450"/>
                    <a:pt x="325120" y="439420"/>
                  </a:cubicBezTo>
                  <a:cubicBezTo>
                    <a:pt x="292100" y="453390"/>
                    <a:pt x="252730" y="461010"/>
                    <a:pt x="217170" y="458470"/>
                  </a:cubicBezTo>
                  <a:cubicBezTo>
                    <a:pt x="181610" y="455930"/>
                    <a:pt x="143510" y="444500"/>
                    <a:pt x="113030" y="426720"/>
                  </a:cubicBezTo>
                  <a:cubicBezTo>
                    <a:pt x="82550" y="408940"/>
                    <a:pt x="53340" y="379730"/>
                    <a:pt x="35560" y="349250"/>
                  </a:cubicBezTo>
                  <a:cubicBezTo>
                    <a:pt x="16510" y="318770"/>
                    <a:pt x="5080" y="279400"/>
                    <a:pt x="2540" y="243840"/>
                  </a:cubicBezTo>
                  <a:cubicBezTo>
                    <a:pt x="0" y="208280"/>
                    <a:pt x="8890" y="168910"/>
                    <a:pt x="22860" y="137160"/>
                  </a:cubicBezTo>
                  <a:cubicBezTo>
                    <a:pt x="36830" y="105410"/>
                    <a:pt x="62230" y="72390"/>
                    <a:pt x="90170" y="50800"/>
                  </a:cubicBezTo>
                  <a:cubicBezTo>
                    <a:pt x="118110" y="29210"/>
                    <a:pt x="154940" y="12700"/>
                    <a:pt x="190500" y="6350"/>
                  </a:cubicBezTo>
                  <a:cubicBezTo>
                    <a:pt x="224790" y="0"/>
                    <a:pt x="265430" y="2540"/>
                    <a:pt x="299720" y="12700"/>
                  </a:cubicBezTo>
                  <a:cubicBezTo>
                    <a:pt x="332740" y="22860"/>
                    <a:pt x="392430" y="68580"/>
                    <a:pt x="392430" y="68580"/>
                  </a:cubicBezTo>
                </a:path>
              </a:pathLst>
            </a:custGeom>
            <a:solidFill>
              <a:srgbClr val="FDFAF0"/>
            </a:solidFill>
            <a:ln>
              <a:noFill/>
            </a:ln>
          </p:spPr>
        </p:sp>
      </p:grpSp>
      <p:grpSp>
        <p:nvGrpSpPr>
          <p:cNvPr id="27" name="Group 27"/>
          <p:cNvGrpSpPr/>
          <p:nvPr/>
        </p:nvGrpSpPr>
        <p:grpSpPr>
          <a:xfrm>
            <a:off x="13088302" y="3515678"/>
            <a:ext cx="416243" cy="416243"/>
            <a:chOff x="0" y="0"/>
            <a:chExt cx="554990" cy="554990"/>
          </a:xfrm>
        </p:grpSpPr>
        <p:sp>
          <p:nvSpPr>
            <p:cNvPr id="28" name="Freeform 28"/>
            <p:cNvSpPr/>
            <p:nvPr/>
          </p:nvSpPr>
          <p:spPr>
            <a:xfrm>
              <a:off x="48260" y="44450"/>
              <a:ext cx="449580" cy="462280"/>
            </a:xfrm>
            <a:custGeom>
              <a:avLst/>
              <a:gdLst/>
              <a:ahLst/>
              <a:cxnLst/>
              <a:rect l="l" t="t" r="r" b="b"/>
              <a:pathLst>
                <a:path w="449580" h="462280">
                  <a:moveTo>
                    <a:pt x="449580" y="16383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90500" y="6350"/>
                  </a:cubicBezTo>
                  <a:cubicBezTo>
                    <a:pt x="224790" y="0"/>
                    <a:pt x="265430" y="2540"/>
                    <a:pt x="299720" y="12700"/>
                  </a:cubicBezTo>
                  <a:cubicBezTo>
                    <a:pt x="332740" y="22860"/>
                    <a:pt x="392430" y="69850"/>
                    <a:pt x="392430" y="69850"/>
                  </a:cubicBezTo>
                </a:path>
              </a:pathLst>
            </a:custGeom>
            <a:solidFill>
              <a:srgbClr val="FDFAF0"/>
            </a:solidFill>
            <a:ln>
              <a:noFill/>
            </a:ln>
          </p:spPr>
        </p:sp>
      </p:grpSp>
      <p:sp>
        <p:nvSpPr>
          <p:cNvPr id="29" name="TextBox 29"/>
          <p:cNvSpPr txBox="1"/>
          <p:nvPr/>
        </p:nvSpPr>
        <p:spPr>
          <a:xfrm>
            <a:off x="664867" y="3499961"/>
            <a:ext cx="5075824" cy="5770811"/>
          </a:xfrm>
          <a:prstGeom prst="rect">
            <a:avLst/>
          </a:prstGeom>
        </p:spPr>
        <p:txBody>
          <a:bodyPr lIns="0" tIns="0" rIns="0" bIns="0" rtlCol="0" anchor="t">
            <a:spAutoFit/>
          </a:bodyPr>
          <a:lstStyle/>
          <a:p>
            <a:pPr marL="1151892" lvl="1" indent="-575946">
              <a:lnSpc>
                <a:spcPts val="7469"/>
              </a:lnSpc>
              <a:buFont typeface="Arial"/>
              <a:buChar char="•"/>
            </a:pPr>
            <a:r>
              <a:rPr lang="en-US" sz="5335">
                <a:solidFill>
                  <a:srgbClr val="FDFAF0"/>
                </a:solidFill>
                <a:latin typeface="Arial" panose="020B0604020202020204" pitchFamily="34" charset="0"/>
                <a:cs typeface="Arial" panose="020B0604020202020204" pitchFamily="34" charset="0"/>
              </a:rPr>
              <a:t>Visit</a:t>
            </a:r>
          </a:p>
          <a:p>
            <a:pPr marL="1151892" lvl="1" indent="-575946">
              <a:lnSpc>
                <a:spcPts val="7469"/>
              </a:lnSpc>
              <a:buFont typeface="Arial"/>
              <a:buChar char="•"/>
            </a:pPr>
            <a:r>
              <a:rPr lang="en-US" sz="5335">
                <a:solidFill>
                  <a:srgbClr val="FDFAF0"/>
                </a:solidFill>
                <a:latin typeface="Arial" panose="020B0604020202020204" pitchFamily="34" charset="0"/>
                <a:cs typeface="Arial" panose="020B0604020202020204" pitchFamily="34" charset="0"/>
              </a:rPr>
              <a:t>Axes</a:t>
            </a:r>
          </a:p>
          <a:p>
            <a:pPr marL="1151892" lvl="1" indent="-575946">
              <a:lnSpc>
                <a:spcPts val="7469"/>
              </a:lnSpc>
              <a:buFont typeface="Arial"/>
              <a:buChar char="•"/>
            </a:pPr>
            <a:r>
              <a:rPr lang="en-US" sz="5335">
                <a:solidFill>
                  <a:srgbClr val="FDFAF0"/>
                </a:solidFill>
                <a:latin typeface="Arial" panose="020B0604020202020204" pitchFamily="34" charset="0"/>
                <a:cs typeface="Arial" panose="020B0604020202020204" pitchFamily="34" charset="0"/>
              </a:rPr>
              <a:t>Have_HM</a:t>
            </a:r>
          </a:p>
          <a:p>
            <a:pPr marL="1151892" lvl="1" indent="-575946">
              <a:lnSpc>
                <a:spcPts val="7469"/>
              </a:lnSpc>
              <a:buFont typeface="Arial"/>
              <a:buChar char="•"/>
            </a:pPr>
            <a:r>
              <a:rPr lang="en-US" sz="5335">
                <a:solidFill>
                  <a:srgbClr val="FDFAF0"/>
                </a:solidFill>
                <a:latin typeface="Arial" panose="020B0604020202020204" pitchFamily="34" charset="0"/>
                <a:cs typeface="Arial" panose="020B0604020202020204" pitchFamily="34" charset="0"/>
              </a:rPr>
              <a:t>Show</a:t>
            </a:r>
          </a:p>
          <a:p>
            <a:pPr marL="1151892" lvl="1" indent="-575946">
              <a:lnSpc>
                <a:spcPts val="7469"/>
              </a:lnSpc>
              <a:buFont typeface="Arial"/>
              <a:buChar char="•"/>
            </a:pPr>
            <a:r>
              <a:rPr lang="en-US" sz="5335">
                <a:solidFill>
                  <a:srgbClr val="FDFAF0"/>
                </a:solidFill>
                <a:latin typeface="Arial" panose="020B0604020202020204" pitchFamily="34" charset="0"/>
                <a:cs typeface="Arial" panose="020B0604020202020204" pitchFamily="34" charset="0"/>
              </a:rPr>
              <a:t>Manage</a:t>
            </a:r>
          </a:p>
          <a:p>
            <a:pPr marL="1151892" lvl="1" indent="-575946">
              <a:lnSpc>
                <a:spcPts val="7469"/>
              </a:lnSpc>
              <a:buFont typeface="Arial"/>
              <a:buChar char="•"/>
            </a:pPr>
            <a:r>
              <a:rPr lang="en-US" sz="5335">
                <a:solidFill>
                  <a:srgbClr val="FDFAF0"/>
                </a:solidFill>
                <a:latin typeface="Arial" panose="020B0604020202020204" pitchFamily="34" charset="0"/>
                <a:cs typeface="Arial" panose="020B0604020202020204" pitchFamily="34" charset="0"/>
              </a:rPr>
              <a:t>Buy</a:t>
            </a:r>
          </a:p>
        </p:txBody>
      </p:sp>
      <p:sp>
        <p:nvSpPr>
          <p:cNvPr id="30" name="TextBox 30"/>
          <p:cNvSpPr txBox="1"/>
          <p:nvPr/>
        </p:nvSpPr>
        <p:spPr>
          <a:xfrm>
            <a:off x="5740692" y="3582353"/>
            <a:ext cx="4435358" cy="5539978"/>
          </a:xfrm>
          <a:prstGeom prst="rect">
            <a:avLst/>
          </a:prstGeom>
        </p:spPr>
        <p:txBody>
          <a:bodyPr lIns="0" tIns="0" rIns="0" bIns="0" rtlCol="0" anchor="t">
            <a:spAutoFit/>
          </a:bodyPr>
          <a:lstStyle/>
          <a:p>
            <a:pPr marL="1109930" lvl="1" indent="-554965" algn="ctr">
              <a:lnSpc>
                <a:spcPts val="7197"/>
              </a:lnSpc>
              <a:spcBef>
                <a:spcPct val="0"/>
              </a:spcBef>
              <a:buFont typeface="Arial"/>
              <a:buChar char="•"/>
            </a:pPr>
            <a:r>
              <a:rPr lang="en-US" sz="5140">
                <a:solidFill>
                  <a:srgbClr val="FFFFFF"/>
                </a:solidFill>
                <a:latin typeface="Arial" panose="020B0604020202020204" pitchFamily="34" charset="0"/>
                <a:cs typeface="Arial" panose="020B0604020202020204" pitchFamily="34" charset="0"/>
              </a:rPr>
              <a:t>Book</a:t>
            </a:r>
          </a:p>
          <a:p>
            <a:pPr marL="1109930" lvl="1" indent="-554965" algn="ctr">
              <a:lnSpc>
                <a:spcPts val="7197"/>
              </a:lnSpc>
              <a:spcBef>
                <a:spcPct val="0"/>
              </a:spcBef>
              <a:buFont typeface="Arial"/>
              <a:buChar char="•"/>
            </a:pPr>
            <a:r>
              <a:rPr lang="en-US" sz="5140">
                <a:solidFill>
                  <a:srgbClr val="FFFFFF"/>
                </a:solidFill>
                <a:latin typeface="Arial" panose="020B0604020202020204" pitchFamily="34" charset="0"/>
                <a:cs typeface="Arial" panose="020B0604020202020204" pitchFamily="34" charset="0"/>
              </a:rPr>
              <a:t>Have_MF</a:t>
            </a:r>
          </a:p>
          <a:p>
            <a:pPr marL="1109930" lvl="1" indent="-554965" algn="ctr">
              <a:lnSpc>
                <a:spcPts val="7197"/>
              </a:lnSpc>
              <a:spcBef>
                <a:spcPct val="0"/>
              </a:spcBef>
              <a:buFont typeface="Arial"/>
              <a:buChar char="•"/>
            </a:pPr>
            <a:r>
              <a:rPr lang="en-US" sz="5140">
                <a:solidFill>
                  <a:srgbClr val="FFFFFF"/>
                </a:solidFill>
                <a:latin typeface="Arial" panose="020B0604020202020204" pitchFamily="34" charset="0"/>
                <a:cs typeface="Arial" panose="020B0604020202020204" pitchFamily="34" charset="0"/>
              </a:rPr>
              <a:t>Follow</a:t>
            </a:r>
          </a:p>
          <a:p>
            <a:pPr marL="1109930" lvl="1" indent="-554965" algn="ctr">
              <a:lnSpc>
                <a:spcPts val="7197"/>
              </a:lnSpc>
              <a:spcBef>
                <a:spcPct val="0"/>
              </a:spcBef>
              <a:buFont typeface="Arial"/>
              <a:buChar char="•"/>
            </a:pPr>
            <a:r>
              <a:rPr lang="en-US" sz="5140">
                <a:solidFill>
                  <a:srgbClr val="FFFFFF"/>
                </a:solidFill>
                <a:latin typeface="Arial" panose="020B0604020202020204" pitchFamily="34" charset="0"/>
                <a:cs typeface="Arial" panose="020B0604020202020204" pitchFamily="34" charset="0"/>
              </a:rPr>
              <a:t>Have_MS</a:t>
            </a:r>
          </a:p>
          <a:p>
            <a:pPr marL="1109930" lvl="1" indent="-554965" algn="ctr">
              <a:lnSpc>
                <a:spcPts val="7197"/>
              </a:lnSpc>
              <a:spcBef>
                <a:spcPct val="0"/>
              </a:spcBef>
              <a:buFont typeface="Arial"/>
              <a:buChar char="•"/>
            </a:pPr>
            <a:r>
              <a:rPr lang="en-US" sz="5140">
                <a:solidFill>
                  <a:srgbClr val="FFFFFF"/>
                </a:solidFill>
                <a:latin typeface="Arial" panose="020B0604020202020204" pitchFamily="34" charset="0"/>
                <a:cs typeface="Arial" panose="020B0604020202020204" pitchFamily="34" charset="0"/>
              </a:rPr>
              <a:t>Have</a:t>
            </a:r>
          </a:p>
          <a:p>
            <a:pPr algn="ctr">
              <a:lnSpc>
                <a:spcPts val="7197"/>
              </a:lnSpc>
              <a:spcBef>
                <a:spcPct val="0"/>
              </a:spcBef>
            </a:pPr>
            <a:endParaRPr lang="en-US" sz="514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222B"/>
        </a:solidFill>
        <a:effectLst/>
      </p:bgPr>
    </p:bg>
    <p:spTree>
      <p:nvGrpSpPr>
        <p:cNvPr id="1" name=""/>
        <p:cNvGrpSpPr/>
        <p:nvPr/>
      </p:nvGrpSpPr>
      <p:grpSpPr>
        <a:xfrm>
          <a:off x="0" y="0"/>
          <a:ext cx="0" cy="0"/>
          <a:chOff x="0" y="0"/>
          <a:chExt cx="0" cy="0"/>
        </a:xfrm>
      </p:grpSpPr>
      <p:sp>
        <p:nvSpPr>
          <p:cNvPr id="2" name="Freeform 2"/>
          <p:cNvSpPr/>
          <p:nvPr/>
        </p:nvSpPr>
        <p:spPr>
          <a:xfrm rot="-1960399">
            <a:off x="11009167" y="-462776"/>
            <a:ext cx="12500266" cy="6568321"/>
          </a:xfrm>
          <a:custGeom>
            <a:avLst/>
            <a:gdLst/>
            <a:ahLst/>
            <a:cxnLst/>
            <a:rect l="l" t="t" r="r" b="b"/>
            <a:pathLst>
              <a:path w="12500266" h="6568321">
                <a:moveTo>
                  <a:pt x="0" y="0"/>
                </a:moveTo>
                <a:lnTo>
                  <a:pt x="12500266" y="0"/>
                </a:lnTo>
                <a:lnTo>
                  <a:pt x="12500266" y="6568322"/>
                </a:lnTo>
                <a:lnTo>
                  <a:pt x="0" y="656832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0525225" y="5950745"/>
            <a:ext cx="8167603" cy="4336255"/>
          </a:xfrm>
          <a:custGeom>
            <a:avLst/>
            <a:gdLst/>
            <a:ahLst/>
            <a:cxnLst/>
            <a:rect l="l" t="t" r="r" b="b"/>
            <a:pathLst>
              <a:path w="8167603" h="4336255">
                <a:moveTo>
                  <a:pt x="0" y="0"/>
                </a:moveTo>
                <a:lnTo>
                  <a:pt x="8167602" y="0"/>
                </a:lnTo>
                <a:lnTo>
                  <a:pt x="8167602" y="4336255"/>
                </a:lnTo>
                <a:lnTo>
                  <a:pt x="0" y="433625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609600" y="2373000"/>
            <a:ext cx="12124313" cy="7353851"/>
          </a:xfrm>
          <a:custGeom>
            <a:avLst/>
            <a:gdLst/>
            <a:ahLst/>
            <a:cxnLst/>
            <a:rect l="l" t="t" r="r" b="b"/>
            <a:pathLst>
              <a:path w="12124313" h="7353851">
                <a:moveTo>
                  <a:pt x="0" y="0"/>
                </a:moveTo>
                <a:lnTo>
                  <a:pt x="12124313" y="0"/>
                </a:lnTo>
                <a:lnTo>
                  <a:pt x="12124313" y="7353851"/>
                </a:lnTo>
                <a:lnTo>
                  <a:pt x="0" y="7353851"/>
                </a:lnTo>
                <a:lnTo>
                  <a:pt x="0" y="0"/>
                </a:lnTo>
                <a:close/>
              </a:path>
            </a:pathLst>
          </a:custGeom>
          <a:blipFill>
            <a:blip r:embed="rId6"/>
            <a:stretch>
              <a:fillRect/>
            </a:stretch>
          </a:blipFill>
        </p:spPr>
      </p:sp>
      <p:sp>
        <p:nvSpPr>
          <p:cNvPr id="5" name="TextBox 5"/>
          <p:cNvSpPr txBox="1"/>
          <p:nvPr/>
        </p:nvSpPr>
        <p:spPr>
          <a:xfrm>
            <a:off x="455215" y="1320334"/>
            <a:ext cx="9117392" cy="1033616"/>
          </a:xfrm>
          <a:prstGeom prst="rect">
            <a:avLst/>
          </a:prstGeom>
        </p:spPr>
        <p:txBody>
          <a:bodyPr lIns="0" tIns="0" rIns="0" bIns="0" rtlCol="0" anchor="t">
            <a:spAutoFit/>
          </a:bodyPr>
          <a:lstStyle/>
          <a:p>
            <a:pPr>
              <a:lnSpc>
                <a:spcPts val="7961"/>
              </a:lnSpc>
            </a:pPr>
            <a:r>
              <a:rPr lang="en-US" sz="9047" dirty="0">
                <a:solidFill>
                  <a:srgbClr val="D1B266"/>
                </a:solidFill>
                <a:latin typeface="Arial" panose="020B0604020202020204" pitchFamily="34" charset="0"/>
                <a:cs typeface="Arial" panose="020B0604020202020204" pitchFamily="34" charset="0"/>
              </a:rPr>
              <a:t>HOMEPAGE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197</Words>
  <Application>Microsoft Office PowerPoint</Application>
  <PresentationFormat>Custom</PresentationFormat>
  <Paragraphs>64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Stencil</vt:lpstr>
      <vt:lpstr>Perpetua Titling MT</vt:lpstr>
      <vt:lpstr>Algerian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Vintage Illustration Trendy History Theater Presentation</dc:title>
  <cp:lastModifiedBy>BINTI</cp:lastModifiedBy>
  <cp:revision>10</cp:revision>
  <dcterms:created xsi:type="dcterms:W3CDTF">2006-08-16T00:00:00Z</dcterms:created>
  <dcterms:modified xsi:type="dcterms:W3CDTF">2023-06-26T04:13:26Z</dcterms:modified>
  <dc:identifier>DAFmttCTFdU</dc:identifier>
</cp:coreProperties>
</file>